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917" r:id="rId2"/>
  </p:sldMasterIdLst>
  <p:notesMasterIdLst>
    <p:notesMasterId r:id="rId15"/>
  </p:notesMasterIdLst>
  <p:handoutMasterIdLst>
    <p:handoutMasterId r:id="rId16"/>
  </p:handoutMasterIdLst>
  <p:sldIdLst>
    <p:sldId id="1486" r:id="rId3"/>
    <p:sldId id="1489" r:id="rId4"/>
    <p:sldId id="1490" r:id="rId5"/>
    <p:sldId id="1477" r:id="rId6"/>
    <p:sldId id="1341" r:id="rId7"/>
    <p:sldId id="1190" r:id="rId8"/>
    <p:sldId id="1481" r:id="rId9"/>
    <p:sldId id="1483" r:id="rId10"/>
    <p:sldId id="1482" r:id="rId11"/>
    <p:sldId id="1484" r:id="rId12"/>
    <p:sldId id="1485" r:id="rId13"/>
    <p:sldId id="1480" r:id="rId14"/>
  </p:sldIdLst>
  <p:sldSz cx="24377650" cy="13716000"/>
  <p:notesSz cx="7010400" cy="92964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66A"/>
    <a:srgbClr val="445469"/>
    <a:srgbClr val="FBB62B"/>
    <a:srgbClr val="364D65"/>
    <a:srgbClr val="19232E"/>
    <a:srgbClr val="2F2F2F"/>
    <a:srgbClr val="FBC81F"/>
    <a:srgbClr val="2C4054"/>
    <a:srgbClr val="FADF35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54095A-E676-4D2F-B2F1-0650E85E6AED}" type="doc">
      <dgm:prSet loTypeId="urn:microsoft.com/office/officeart/2005/8/layout/list1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B91A0A7-8184-4B5C-BB36-A8D4323211E9}">
      <dgm:prSet custT="1"/>
      <dgm:spPr/>
      <dgm:t>
        <a:bodyPr/>
        <a:lstStyle/>
        <a:p>
          <a:r>
            <a:rPr lang="en-US" sz="3200" b="1">
              <a:latin typeface="Arial"/>
              <a:cs typeface="Arial"/>
            </a:rPr>
            <a:t>Purpose of Review</a:t>
          </a:r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D5D591-C47E-4B92-8FE7-E245BE5906DF}" type="parTrans" cxnId="{F578554F-FE83-4A51-9476-ED4C96A8043C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03B460-B341-49BB-989D-0C64FD02B570}" type="sibTrans" cxnId="{F578554F-FE83-4A51-9476-ED4C96A8043C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9C6125-FF90-4C62-B5BF-D48DEC9B8E6A}">
      <dgm:prSet custT="1"/>
      <dgm:spPr/>
      <dgm:t>
        <a:bodyPr/>
        <a:lstStyle/>
        <a:p>
          <a:r>
            <a:rPr lang="en-US" sz="3200" dirty="0">
              <a:latin typeface="Arial"/>
              <a:cs typeface="Arial"/>
            </a:rPr>
            <a:t>Collect structured feedback from expert reviewers on product submissions.</a:t>
          </a:r>
          <a:br>
            <a:rPr lang="en-US" sz="3200" dirty="0">
              <a:latin typeface="Arial"/>
              <a:cs typeface="Arial"/>
            </a:rPr>
          </a:br>
          <a:endParaRPr lang="en-US" sz="3200" dirty="0">
            <a:latin typeface="Arial"/>
            <a:cs typeface="Arial"/>
          </a:endParaRPr>
        </a:p>
      </dgm:t>
    </dgm:pt>
    <dgm:pt modelId="{9D7C5E58-8596-4569-92A6-DE76338CF5E5}" type="parTrans" cxnId="{03C74B6D-2977-4731-AC00-9E5BD669EF9B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06E59F-BA68-40A3-B608-B1B84A21B570}" type="sibTrans" cxnId="{03C74B6D-2977-4731-AC00-9E5BD669EF9B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0C773B-E863-4FD7-862F-83231B7A7C96}">
      <dgm:prSet custT="1"/>
      <dgm:spPr/>
      <dgm:t>
        <a:bodyPr/>
        <a:lstStyle/>
        <a:p>
          <a:r>
            <a:rPr lang="en-US" sz="3200" dirty="0">
              <a:latin typeface="Arial"/>
              <a:cs typeface="Arial"/>
            </a:rPr>
            <a:t>Ensure product quality and readiness for publication.</a:t>
          </a:r>
        </a:p>
      </dgm:t>
    </dgm:pt>
    <dgm:pt modelId="{9CF28E63-AA5A-499F-850F-ACE2A647E24F}" type="parTrans" cxnId="{473B0529-C325-42ED-B930-18F0894E5BA4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2A0D5D-C896-4729-959B-0C669AA6A17F}" type="sibTrans" cxnId="{473B0529-C325-42ED-B930-18F0894E5BA4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3FE718-52BA-4E64-A248-9ECD559F72F8}">
      <dgm:prSet custT="1"/>
      <dgm:spPr>
        <a:solidFill>
          <a:schemeClr val="accent1"/>
        </a:solidFill>
      </dgm:spPr>
      <dgm:t>
        <a:bodyPr/>
        <a:lstStyle/>
        <a:p>
          <a:r>
            <a:rPr lang="en-US" sz="3200" b="1">
              <a:latin typeface="Arial"/>
              <a:cs typeface="Arial"/>
            </a:rPr>
            <a:t>Process Overview</a:t>
          </a:r>
          <a:endParaRPr lang="en-US" sz="3200">
            <a:latin typeface="Arial"/>
            <a:cs typeface="Arial"/>
          </a:endParaRPr>
        </a:p>
      </dgm:t>
    </dgm:pt>
    <dgm:pt modelId="{97A954FF-ED32-431D-91C5-7FF34D2E422B}" type="parTrans" cxnId="{9CA625CB-4B33-4F9E-8826-1119E171C8B8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179154-EF4E-4088-AC90-21EEC89C25C7}" type="sibTrans" cxnId="{9CA625CB-4B33-4F9E-8826-1119E171C8B8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064D19-4AD2-4461-A1B5-F290EAD7DAE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3200" kern="1200" dirty="0">
              <a:latin typeface="Arial"/>
              <a:cs typeface="Arial"/>
            </a:rPr>
            <a:t>Reviewers receive an email invitation with the product files and a </a:t>
          </a:r>
          <a:r>
            <a:rPr lang="en-US" sz="3200" b="0" kern="1200" dirty="0">
              <a:latin typeface="Arial"/>
              <a:cs typeface="Arial"/>
            </a:rPr>
            <a:t>link</a:t>
          </a:r>
          <a:r>
            <a:rPr lang="en-US" sz="3200" kern="1200" dirty="0">
              <a:latin typeface="Arial"/>
              <a:cs typeface="Arial"/>
            </a:rPr>
            <a:t> to the Reviewer Feedback Form.</a:t>
          </a:r>
        </a:p>
      </dgm:t>
    </dgm:pt>
    <dgm:pt modelId="{6987EB9D-E06C-4207-90F2-EE939FF61297}" type="parTrans" cxnId="{7034B799-CFC3-4571-B477-411C1DE3050E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FB8E52-AAAE-431A-A7BE-7618F5990633}" type="sibTrans" cxnId="{7034B799-CFC3-4571-B477-411C1DE3050E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562FB2-B9F0-4EEE-A502-246340FC827D}">
      <dgm:prSet custT="1"/>
      <dgm:spPr/>
      <dgm:t>
        <a:bodyPr/>
        <a:lstStyle/>
        <a:p>
          <a:pPr>
            <a:lnSpc>
              <a:spcPct val="100000"/>
            </a:lnSpc>
            <a:buFont typeface="Arial" panose="020B0604020202020204" pitchFamily="34" charset="0"/>
            <a:buChar char="•"/>
          </a:pPr>
          <a:r>
            <a:rPr lang="en-US" sz="3200" dirty="0">
              <a:solidFill>
                <a:srgbClr val="63666A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Arial"/>
            </a:rPr>
            <a:t>The review process is </a:t>
          </a:r>
          <a:r>
            <a:rPr lang="en-US" sz="3200" b="1" dirty="0">
              <a:solidFill>
                <a:srgbClr val="63666A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Arial"/>
            </a:rPr>
            <a:t>double-blind</a:t>
          </a:r>
          <a:r>
            <a:rPr lang="en-US" sz="3200" dirty="0">
              <a:solidFill>
                <a:srgbClr val="63666A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Arial"/>
            </a:rPr>
            <a:t>, ensuring that the identities of author(s) and reviewers are kept confidential.</a:t>
          </a:r>
          <a:endParaRPr lang="en-US" sz="3200" dirty="0"/>
        </a:p>
      </dgm:t>
    </dgm:pt>
    <dgm:pt modelId="{6398633E-4D60-46D8-84FB-95F065A823CC}" type="parTrans" cxnId="{F696E961-39D9-4D7C-AA7D-6F90C08E0507}">
      <dgm:prSet/>
      <dgm:spPr/>
      <dgm:t>
        <a:bodyPr/>
        <a:lstStyle/>
        <a:p>
          <a:endParaRPr lang="en-US"/>
        </a:p>
      </dgm:t>
    </dgm:pt>
    <dgm:pt modelId="{EB4092E9-B420-468C-BE15-257251C9AF0E}" type="sibTrans" cxnId="{F696E961-39D9-4D7C-AA7D-6F90C08E0507}">
      <dgm:prSet/>
      <dgm:spPr/>
      <dgm:t>
        <a:bodyPr/>
        <a:lstStyle/>
        <a:p>
          <a:endParaRPr lang="en-US"/>
        </a:p>
      </dgm:t>
    </dgm:pt>
    <dgm:pt modelId="{EEB87674-C5DC-46BC-8EB6-72E37C30EF96}">
      <dgm:prSet custT="1"/>
      <dgm:spPr/>
      <dgm:t>
        <a:bodyPr/>
        <a:lstStyle/>
        <a:p>
          <a:pPr>
            <a:lnSpc>
              <a:spcPct val="90000"/>
            </a:lnSpc>
          </a:pPr>
          <a:endParaRPr lang="en-US" sz="1600" kern="1200" dirty="0">
            <a:latin typeface="Arial"/>
            <a:cs typeface="Arial"/>
          </a:endParaRPr>
        </a:p>
      </dgm:t>
    </dgm:pt>
    <dgm:pt modelId="{1CFB2D5F-6A9B-4D26-9111-8259F46CF339}" type="parTrans" cxnId="{DCAD9B7C-0DA3-4F21-8A67-70BA8B9CE72E}">
      <dgm:prSet/>
      <dgm:spPr/>
      <dgm:t>
        <a:bodyPr/>
        <a:lstStyle/>
        <a:p>
          <a:endParaRPr lang="en-US"/>
        </a:p>
      </dgm:t>
    </dgm:pt>
    <dgm:pt modelId="{30AF3CAF-5EE2-4AFD-A068-03EBEBA8E12D}" type="sibTrans" cxnId="{DCAD9B7C-0DA3-4F21-8A67-70BA8B9CE72E}">
      <dgm:prSet/>
      <dgm:spPr/>
      <dgm:t>
        <a:bodyPr/>
        <a:lstStyle/>
        <a:p>
          <a:endParaRPr lang="en-US"/>
        </a:p>
      </dgm:t>
    </dgm:pt>
    <dgm:pt modelId="{9E373EEA-7701-4FF8-8FA8-2CC7CECD6689}" type="pres">
      <dgm:prSet presAssocID="{7554095A-E676-4D2F-B2F1-0650E85E6AED}" presName="linear" presStyleCnt="0">
        <dgm:presLayoutVars>
          <dgm:dir/>
          <dgm:animLvl val="lvl"/>
          <dgm:resizeHandles val="exact"/>
        </dgm:presLayoutVars>
      </dgm:prSet>
      <dgm:spPr/>
    </dgm:pt>
    <dgm:pt modelId="{096B6D6A-BB49-45F9-8EB7-0560E5E301E4}" type="pres">
      <dgm:prSet presAssocID="{9B91A0A7-8184-4B5C-BB36-A8D4323211E9}" presName="parentLin" presStyleCnt="0"/>
      <dgm:spPr/>
    </dgm:pt>
    <dgm:pt modelId="{19366B0E-3320-485C-9D28-27507B5A23D9}" type="pres">
      <dgm:prSet presAssocID="{9B91A0A7-8184-4B5C-BB36-A8D4323211E9}" presName="parentLeftMargin" presStyleLbl="node1" presStyleIdx="0" presStyleCnt="2"/>
      <dgm:spPr/>
    </dgm:pt>
    <dgm:pt modelId="{CFE3A9BA-9B9B-423C-BDA6-FC6977E791D3}" type="pres">
      <dgm:prSet presAssocID="{9B91A0A7-8184-4B5C-BB36-A8D4323211E9}" presName="parentText" presStyleLbl="node1" presStyleIdx="0" presStyleCnt="2" custScaleX="43561" custScaleY="65952">
        <dgm:presLayoutVars>
          <dgm:chMax val="0"/>
          <dgm:bulletEnabled val="1"/>
        </dgm:presLayoutVars>
      </dgm:prSet>
      <dgm:spPr/>
    </dgm:pt>
    <dgm:pt modelId="{5EFA15BA-40A0-4D76-91C5-005620A7C644}" type="pres">
      <dgm:prSet presAssocID="{9B91A0A7-8184-4B5C-BB36-A8D4323211E9}" presName="negativeSpace" presStyleCnt="0"/>
      <dgm:spPr/>
    </dgm:pt>
    <dgm:pt modelId="{6195F884-B0F2-43B0-8997-8CE20478606F}" type="pres">
      <dgm:prSet presAssocID="{9B91A0A7-8184-4B5C-BB36-A8D4323211E9}" presName="childText" presStyleLbl="conFgAcc1" presStyleIdx="0" presStyleCnt="2">
        <dgm:presLayoutVars>
          <dgm:bulletEnabled val="1"/>
        </dgm:presLayoutVars>
      </dgm:prSet>
      <dgm:spPr/>
    </dgm:pt>
    <dgm:pt modelId="{BB1DC172-CD40-4502-A2C7-FF2912B7FA56}" type="pres">
      <dgm:prSet presAssocID="{B903B460-B341-49BB-989D-0C64FD02B570}" presName="spaceBetweenRectangles" presStyleCnt="0"/>
      <dgm:spPr/>
    </dgm:pt>
    <dgm:pt modelId="{1C324050-430C-456B-B0AA-06E1360334E3}" type="pres">
      <dgm:prSet presAssocID="{143FE718-52BA-4E64-A248-9ECD559F72F8}" presName="parentLin" presStyleCnt="0"/>
      <dgm:spPr/>
    </dgm:pt>
    <dgm:pt modelId="{4A8AC53B-8222-4EB6-9E92-CD9692886505}" type="pres">
      <dgm:prSet presAssocID="{143FE718-52BA-4E64-A248-9ECD559F72F8}" presName="parentLeftMargin" presStyleLbl="node1" presStyleIdx="0" presStyleCnt="2"/>
      <dgm:spPr/>
    </dgm:pt>
    <dgm:pt modelId="{61FA6F56-2C0A-46F1-8383-2CA273CF51F5}" type="pres">
      <dgm:prSet presAssocID="{143FE718-52BA-4E64-A248-9ECD559F72F8}" presName="parentText" presStyleLbl="node1" presStyleIdx="1" presStyleCnt="2" custFlipHor="1" custScaleX="43976" custScaleY="63052">
        <dgm:presLayoutVars>
          <dgm:chMax val="0"/>
          <dgm:bulletEnabled val="1"/>
        </dgm:presLayoutVars>
      </dgm:prSet>
      <dgm:spPr/>
    </dgm:pt>
    <dgm:pt modelId="{07B70C5E-B6B4-421C-9916-25585C3585AD}" type="pres">
      <dgm:prSet presAssocID="{143FE718-52BA-4E64-A248-9ECD559F72F8}" presName="negativeSpace" presStyleCnt="0"/>
      <dgm:spPr/>
    </dgm:pt>
    <dgm:pt modelId="{C02684A5-CE26-4AF4-9C1C-9CBE4C9231FB}" type="pres">
      <dgm:prSet presAssocID="{143FE718-52BA-4E64-A248-9ECD559F72F8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DB213101-FCA7-4721-8695-A0AA224303C5}" type="presOf" srcId="{143FE718-52BA-4E64-A248-9ECD559F72F8}" destId="{61FA6F56-2C0A-46F1-8383-2CA273CF51F5}" srcOrd="1" destOrd="0" presId="urn:microsoft.com/office/officeart/2005/8/layout/list1"/>
    <dgm:cxn modelId="{473B0529-C325-42ED-B930-18F0894E5BA4}" srcId="{9B91A0A7-8184-4B5C-BB36-A8D4323211E9}" destId="{030C773B-E863-4FD7-862F-83231B7A7C96}" srcOrd="1" destOrd="0" parTransId="{9CF28E63-AA5A-499F-850F-ACE2A647E24F}" sibTransId="{5D2A0D5D-C896-4729-959B-0C669AA6A17F}"/>
    <dgm:cxn modelId="{46F5345E-A0FF-4BC0-9089-D335C1D07652}" type="presOf" srcId="{030C773B-E863-4FD7-862F-83231B7A7C96}" destId="{6195F884-B0F2-43B0-8997-8CE20478606F}" srcOrd="0" destOrd="1" presId="urn:microsoft.com/office/officeart/2005/8/layout/list1"/>
    <dgm:cxn modelId="{F696E961-39D9-4D7C-AA7D-6F90C08E0507}" srcId="{143FE718-52BA-4E64-A248-9ECD559F72F8}" destId="{D8562FB2-B9F0-4EEE-A502-246340FC827D}" srcOrd="2" destOrd="0" parTransId="{6398633E-4D60-46D8-84FB-95F065A823CC}" sibTransId="{EB4092E9-B420-468C-BE15-257251C9AF0E}"/>
    <dgm:cxn modelId="{DEA1D367-51E5-4F8A-ABCC-B7CEC5A5D28D}" type="presOf" srcId="{7554095A-E676-4D2F-B2F1-0650E85E6AED}" destId="{9E373EEA-7701-4FF8-8FA8-2CC7CECD6689}" srcOrd="0" destOrd="0" presId="urn:microsoft.com/office/officeart/2005/8/layout/list1"/>
    <dgm:cxn modelId="{C07B0168-0A25-42B0-A13D-884F456B389C}" type="presOf" srcId="{FD9C6125-FF90-4C62-B5BF-D48DEC9B8E6A}" destId="{6195F884-B0F2-43B0-8997-8CE20478606F}" srcOrd="0" destOrd="0" presId="urn:microsoft.com/office/officeart/2005/8/layout/list1"/>
    <dgm:cxn modelId="{03C74B6D-2977-4731-AC00-9E5BD669EF9B}" srcId="{9B91A0A7-8184-4B5C-BB36-A8D4323211E9}" destId="{FD9C6125-FF90-4C62-B5BF-D48DEC9B8E6A}" srcOrd="0" destOrd="0" parTransId="{9D7C5E58-8596-4569-92A6-DE76338CF5E5}" sibTransId="{AC06E59F-BA68-40A3-B608-B1B84A21B570}"/>
    <dgm:cxn modelId="{F578554F-FE83-4A51-9476-ED4C96A8043C}" srcId="{7554095A-E676-4D2F-B2F1-0650E85E6AED}" destId="{9B91A0A7-8184-4B5C-BB36-A8D4323211E9}" srcOrd="0" destOrd="0" parTransId="{B8D5D591-C47E-4B92-8FE7-E245BE5906DF}" sibTransId="{B903B460-B341-49BB-989D-0C64FD02B570}"/>
    <dgm:cxn modelId="{5CB6457B-10E0-4CE0-A168-5CB398D34BDA}" type="presOf" srcId="{9B91A0A7-8184-4B5C-BB36-A8D4323211E9}" destId="{19366B0E-3320-485C-9D28-27507B5A23D9}" srcOrd="0" destOrd="0" presId="urn:microsoft.com/office/officeart/2005/8/layout/list1"/>
    <dgm:cxn modelId="{DCAD9B7C-0DA3-4F21-8A67-70BA8B9CE72E}" srcId="{143FE718-52BA-4E64-A248-9ECD559F72F8}" destId="{EEB87674-C5DC-46BC-8EB6-72E37C30EF96}" srcOrd="1" destOrd="0" parTransId="{1CFB2D5F-6A9B-4D26-9111-8259F46CF339}" sibTransId="{30AF3CAF-5EE2-4AFD-A068-03EBEBA8E12D}"/>
    <dgm:cxn modelId="{27820686-D490-4B63-8217-CFE7D4A52B2A}" type="presOf" srcId="{EEB87674-C5DC-46BC-8EB6-72E37C30EF96}" destId="{C02684A5-CE26-4AF4-9C1C-9CBE4C9231FB}" srcOrd="0" destOrd="1" presId="urn:microsoft.com/office/officeart/2005/8/layout/list1"/>
    <dgm:cxn modelId="{56DA1196-800A-4311-A317-F3FC5D56835B}" type="presOf" srcId="{143FE718-52BA-4E64-A248-9ECD559F72F8}" destId="{4A8AC53B-8222-4EB6-9E92-CD9692886505}" srcOrd="0" destOrd="0" presId="urn:microsoft.com/office/officeart/2005/8/layout/list1"/>
    <dgm:cxn modelId="{7034B799-CFC3-4571-B477-411C1DE3050E}" srcId="{143FE718-52BA-4E64-A248-9ECD559F72F8}" destId="{6E064D19-4AD2-4461-A1B5-F290EAD7DAE9}" srcOrd="0" destOrd="0" parTransId="{6987EB9D-E06C-4207-90F2-EE939FF61297}" sibTransId="{E6FB8E52-AAAE-431A-A7BE-7618F5990633}"/>
    <dgm:cxn modelId="{297895A5-0033-4F63-B242-1A7D145A569F}" type="presOf" srcId="{6E064D19-4AD2-4461-A1B5-F290EAD7DAE9}" destId="{C02684A5-CE26-4AF4-9C1C-9CBE4C9231FB}" srcOrd="0" destOrd="0" presId="urn:microsoft.com/office/officeart/2005/8/layout/list1"/>
    <dgm:cxn modelId="{84DBABBA-DB43-47A1-B190-D30DC2C9A008}" type="presOf" srcId="{9B91A0A7-8184-4B5C-BB36-A8D4323211E9}" destId="{CFE3A9BA-9B9B-423C-BDA6-FC6977E791D3}" srcOrd="1" destOrd="0" presId="urn:microsoft.com/office/officeart/2005/8/layout/list1"/>
    <dgm:cxn modelId="{9CA625CB-4B33-4F9E-8826-1119E171C8B8}" srcId="{7554095A-E676-4D2F-B2F1-0650E85E6AED}" destId="{143FE718-52BA-4E64-A248-9ECD559F72F8}" srcOrd="1" destOrd="0" parTransId="{97A954FF-ED32-431D-91C5-7FF34D2E422B}" sibTransId="{88179154-EF4E-4088-AC90-21EEC89C25C7}"/>
    <dgm:cxn modelId="{0686F7E4-E18B-45BB-93F9-B79925AC007A}" type="presOf" srcId="{D8562FB2-B9F0-4EEE-A502-246340FC827D}" destId="{C02684A5-CE26-4AF4-9C1C-9CBE4C9231FB}" srcOrd="0" destOrd="2" presId="urn:microsoft.com/office/officeart/2005/8/layout/list1"/>
    <dgm:cxn modelId="{30A42CE0-50EC-4A3A-AD1D-FE60B3C67D8D}" type="presParOf" srcId="{9E373EEA-7701-4FF8-8FA8-2CC7CECD6689}" destId="{096B6D6A-BB49-45F9-8EB7-0560E5E301E4}" srcOrd="0" destOrd="0" presId="urn:microsoft.com/office/officeart/2005/8/layout/list1"/>
    <dgm:cxn modelId="{0F9CD7C8-8A08-4960-A588-F6A27E601A3D}" type="presParOf" srcId="{096B6D6A-BB49-45F9-8EB7-0560E5E301E4}" destId="{19366B0E-3320-485C-9D28-27507B5A23D9}" srcOrd="0" destOrd="0" presId="urn:microsoft.com/office/officeart/2005/8/layout/list1"/>
    <dgm:cxn modelId="{6AA61BBE-294D-4CDC-BFE4-75165F101CC3}" type="presParOf" srcId="{096B6D6A-BB49-45F9-8EB7-0560E5E301E4}" destId="{CFE3A9BA-9B9B-423C-BDA6-FC6977E791D3}" srcOrd="1" destOrd="0" presId="urn:microsoft.com/office/officeart/2005/8/layout/list1"/>
    <dgm:cxn modelId="{D073A88A-45F9-4B5A-824D-306D8078EAEA}" type="presParOf" srcId="{9E373EEA-7701-4FF8-8FA8-2CC7CECD6689}" destId="{5EFA15BA-40A0-4D76-91C5-005620A7C644}" srcOrd="1" destOrd="0" presId="urn:microsoft.com/office/officeart/2005/8/layout/list1"/>
    <dgm:cxn modelId="{EC71CA7C-AAB7-46DB-9B96-91E27DFD7B07}" type="presParOf" srcId="{9E373EEA-7701-4FF8-8FA8-2CC7CECD6689}" destId="{6195F884-B0F2-43B0-8997-8CE20478606F}" srcOrd="2" destOrd="0" presId="urn:microsoft.com/office/officeart/2005/8/layout/list1"/>
    <dgm:cxn modelId="{3E3E7F1F-1E95-4285-ACB8-84CE79612C8A}" type="presParOf" srcId="{9E373EEA-7701-4FF8-8FA8-2CC7CECD6689}" destId="{BB1DC172-CD40-4502-A2C7-FF2912B7FA56}" srcOrd="3" destOrd="0" presId="urn:microsoft.com/office/officeart/2005/8/layout/list1"/>
    <dgm:cxn modelId="{08870ADE-B9BC-4926-897D-6657366788B2}" type="presParOf" srcId="{9E373EEA-7701-4FF8-8FA8-2CC7CECD6689}" destId="{1C324050-430C-456B-B0AA-06E1360334E3}" srcOrd="4" destOrd="0" presId="urn:microsoft.com/office/officeart/2005/8/layout/list1"/>
    <dgm:cxn modelId="{CD6E10C7-6396-4A83-9188-00260AA5C1F3}" type="presParOf" srcId="{1C324050-430C-456B-B0AA-06E1360334E3}" destId="{4A8AC53B-8222-4EB6-9E92-CD9692886505}" srcOrd="0" destOrd="0" presId="urn:microsoft.com/office/officeart/2005/8/layout/list1"/>
    <dgm:cxn modelId="{76173021-E445-4A0B-8809-D0BEE0CBDF49}" type="presParOf" srcId="{1C324050-430C-456B-B0AA-06E1360334E3}" destId="{61FA6F56-2C0A-46F1-8383-2CA273CF51F5}" srcOrd="1" destOrd="0" presId="urn:microsoft.com/office/officeart/2005/8/layout/list1"/>
    <dgm:cxn modelId="{3452D572-4A48-42AB-BC9B-8F196A2EAD7D}" type="presParOf" srcId="{9E373EEA-7701-4FF8-8FA8-2CC7CECD6689}" destId="{07B70C5E-B6B4-421C-9916-25585C3585AD}" srcOrd="5" destOrd="0" presId="urn:microsoft.com/office/officeart/2005/8/layout/list1"/>
    <dgm:cxn modelId="{94BCBE86-37BE-4E43-B504-93520A1AAC03}" type="presParOf" srcId="{9E373EEA-7701-4FF8-8FA8-2CC7CECD6689}" destId="{C02684A5-CE26-4AF4-9C1C-9CBE4C9231F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71B0C5-F05A-4E25-9CD9-4846E2F65EAA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BFCAFC9-7D3F-41F3-9BC0-1D8D87D40728}">
      <dgm:prSet custT="1"/>
      <dgm:spPr/>
      <dgm:t>
        <a:bodyPr/>
        <a:lstStyle/>
        <a:p>
          <a:r>
            <a:rPr lang="en-US" sz="3200" b="1">
              <a:latin typeface="Arial Bold" panose="020B0704020202020204" pitchFamily="34" charset="0"/>
              <a:cs typeface="Arial Bold" panose="020B0704020202020204" pitchFamily="34" charset="0"/>
            </a:rPr>
            <a:t>Core Elements</a:t>
          </a:r>
        </a:p>
      </dgm:t>
    </dgm:pt>
    <dgm:pt modelId="{AF541E2D-2A03-485A-9CD6-5847651542FE}" type="parTrans" cxnId="{1D522C17-9A69-4AD1-BE6E-7BD33507343B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47CBA0-6F83-41B8-BEB0-A8C3110CD4FB}" type="sibTrans" cxnId="{1D522C17-9A69-4AD1-BE6E-7BD33507343B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60ABF9-8D7C-4261-8498-DFC31E64D804}" type="pres">
      <dgm:prSet presAssocID="{F271B0C5-F05A-4E25-9CD9-4846E2F65EAA}" presName="linear" presStyleCnt="0">
        <dgm:presLayoutVars>
          <dgm:animLvl val="lvl"/>
          <dgm:resizeHandles val="exact"/>
        </dgm:presLayoutVars>
      </dgm:prSet>
      <dgm:spPr/>
    </dgm:pt>
    <dgm:pt modelId="{87851387-A0E5-47AC-A24C-8DD27FAC9DF8}" type="pres">
      <dgm:prSet presAssocID="{EBFCAFC9-7D3F-41F3-9BC0-1D8D87D40728}" presName="parentText" presStyleLbl="node1" presStyleIdx="0" presStyleCnt="1" custScaleY="99520">
        <dgm:presLayoutVars>
          <dgm:chMax val="0"/>
          <dgm:bulletEnabled val="1"/>
        </dgm:presLayoutVars>
      </dgm:prSet>
      <dgm:spPr/>
    </dgm:pt>
  </dgm:ptLst>
  <dgm:cxnLst>
    <dgm:cxn modelId="{1D522C17-9A69-4AD1-BE6E-7BD33507343B}" srcId="{F271B0C5-F05A-4E25-9CD9-4846E2F65EAA}" destId="{EBFCAFC9-7D3F-41F3-9BC0-1D8D87D40728}" srcOrd="0" destOrd="0" parTransId="{AF541E2D-2A03-485A-9CD6-5847651542FE}" sibTransId="{C147CBA0-6F83-41B8-BEB0-A8C3110CD4FB}"/>
    <dgm:cxn modelId="{0B330B99-0D96-4754-8074-ADC37B6C0FF8}" type="presOf" srcId="{EBFCAFC9-7D3F-41F3-9BC0-1D8D87D40728}" destId="{87851387-A0E5-47AC-A24C-8DD27FAC9DF8}" srcOrd="0" destOrd="0" presId="urn:microsoft.com/office/officeart/2005/8/layout/vList2"/>
    <dgm:cxn modelId="{17C33C9A-8A64-4902-9DB6-3A495157EF10}" type="presOf" srcId="{F271B0C5-F05A-4E25-9CD9-4846E2F65EAA}" destId="{8960ABF9-8D7C-4261-8498-DFC31E64D804}" srcOrd="0" destOrd="0" presId="urn:microsoft.com/office/officeart/2005/8/layout/vList2"/>
    <dgm:cxn modelId="{A1006F7A-3F77-4499-A1BF-4361832E7F86}" type="presParOf" srcId="{8960ABF9-8D7C-4261-8498-DFC31E64D804}" destId="{87851387-A0E5-47AC-A24C-8DD27FAC9DF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0ADBA7-D18F-426B-8B5A-4DEF3530E291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72FBC4-FD36-4EFD-870C-DBC09A3D39E1}">
      <dgm:prSet custT="1"/>
      <dgm:spPr>
        <a:solidFill>
          <a:schemeClr val="accent3"/>
        </a:solidFill>
      </dgm:spPr>
      <dgm:t>
        <a:bodyPr/>
        <a:lstStyle/>
        <a:p>
          <a:r>
            <a:rPr lang="en-US" sz="3200">
              <a:latin typeface="Arial Bold" panose="020B0704020202020204" pitchFamily="34" charset="0"/>
              <a:cs typeface="Arial Bold" panose="020B0704020202020204" pitchFamily="34" charset="0"/>
            </a:rPr>
            <a:t>Evaluation Process</a:t>
          </a:r>
          <a:endParaRPr lang="en-US" sz="3200" b="1">
            <a:latin typeface="Arial Bold" panose="020B0704020202020204" pitchFamily="34" charset="0"/>
            <a:cs typeface="Arial Bold" panose="020B0704020202020204" pitchFamily="34" charset="0"/>
          </a:endParaRPr>
        </a:p>
      </dgm:t>
    </dgm:pt>
    <dgm:pt modelId="{BB648DC9-77E3-41A4-93D2-B376217872C8}" type="parTrans" cxnId="{4DB26AB5-6D09-4D5D-A222-E46DFFC9BB89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380934-89C4-49E9-A918-70907FB05F85}" type="sibTrans" cxnId="{4DB26AB5-6D09-4D5D-A222-E46DFFC9BB89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B66356-B552-42DA-A474-CA5B3E18E088}">
      <dgm:prSet custT="1"/>
      <dgm:spPr/>
      <dgm:t>
        <a:bodyPr/>
        <a:lstStyle/>
        <a:p>
          <a:r>
            <a:rPr lang="en-US" sz="3200">
              <a:latin typeface="Arial" panose="020B0604020202020204" pitchFamily="34" charset="0"/>
              <a:cs typeface="Arial" panose="020B0604020202020204" pitchFamily="34" charset="0"/>
            </a:rPr>
            <a:t>Reviewers respond </a:t>
          </a:r>
          <a:r>
            <a:rPr lang="en-US" sz="3200" b="1">
              <a:latin typeface="Arial" panose="020B0604020202020204" pitchFamily="34" charset="0"/>
              <a:cs typeface="Arial" panose="020B0604020202020204" pitchFamily="34" charset="0"/>
            </a:rPr>
            <a:t>Yes/No </a:t>
          </a:r>
          <a:r>
            <a:rPr lang="en-US" sz="3200">
              <a:latin typeface="Arial" panose="020B0604020202020204" pitchFamily="34" charset="0"/>
              <a:cs typeface="Arial" panose="020B0604020202020204" pitchFamily="34" charset="0"/>
            </a:rPr>
            <a:t>to whether each element meets these standards. </a:t>
          </a:r>
        </a:p>
      </dgm:t>
    </dgm:pt>
    <dgm:pt modelId="{7ABC4AB0-DEA1-46CA-B6E3-F15665DA8977}" type="parTrans" cxnId="{4190CA39-47F4-4647-A5B1-56685EE718C6}">
      <dgm:prSet/>
      <dgm:spPr/>
      <dgm:t>
        <a:bodyPr/>
        <a:lstStyle/>
        <a:p>
          <a:endParaRPr lang="en-US"/>
        </a:p>
      </dgm:t>
    </dgm:pt>
    <dgm:pt modelId="{F20F9091-D748-4006-B6FA-7A1AA7D6B8F6}" type="sibTrans" cxnId="{4190CA39-47F4-4647-A5B1-56685EE718C6}">
      <dgm:prSet/>
      <dgm:spPr/>
      <dgm:t>
        <a:bodyPr/>
        <a:lstStyle/>
        <a:p>
          <a:endParaRPr lang="en-US"/>
        </a:p>
      </dgm:t>
    </dgm:pt>
    <dgm:pt modelId="{BCF83D81-8D5F-492A-8868-FE0E5DE0F515}">
      <dgm:prSet custT="1"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CF665F-EAA7-451D-956C-F6E5974D634E}" type="parTrans" cxnId="{4483B9CE-35FE-4B86-B12A-E3F7EFFB0DB5}">
      <dgm:prSet/>
      <dgm:spPr/>
      <dgm:t>
        <a:bodyPr/>
        <a:lstStyle/>
        <a:p>
          <a:endParaRPr lang="en-US"/>
        </a:p>
      </dgm:t>
    </dgm:pt>
    <dgm:pt modelId="{1AEC3D80-10C3-4E98-91E1-E5BB8BF18B69}" type="sibTrans" cxnId="{4483B9CE-35FE-4B86-B12A-E3F7EFFB0DB5}">
      <dgm:prSet/>
      <dgm:spPr/>
      <dgm:t>
        <a:bodyPr/>
        <a:lstStyle/>
        <a:p>
          <a:endParaRPr lang="en-US"/>
        </a:p>
      </dgm:t>
    </dgm:pt>
    <dgm:pt modelId="{4DD9CC03-8448-47D5-B898-C7D0FCAD3D9F}">
      <dgm:prSet custT="1"/>
      <dgm:spPr/>
      <dgm:t>
        <a:bodyPr/>
        <a:lstStyle/>
        <a:p>
          <a:r>
            <a:rPr lang="en-US" sz="3200">
              <a:latin typeface="Arial" panose="020B0604020202020204" pitchFamily="34" charset="0"/>
              <a:cs typeface="Arial" panose="020B0604020202020204" pitchFamily="34" charset="0"/>
            </a:rPr>
            <a:t>“No” responses prompt </a:t>
          </a:r>
          <a:r>
            <a:rPr lang="en-US" sz="3200" b="1">
              <a:latin typeface="Arial" panose="020B0604020202020204" pitchFamily="34" charset="0"/>
              <a:cs typeface="Arial" panose="020B0604020202020204" pitchFamily="34" charset="0"/>
            </a:rPr>
            <a:t>further explanation </a:t>
          </a:r>
          <a:r>
            <a:rPr lang="en-US" sz="3200">
              <a:latin typeface="Arial" panose="020B0604020202020204" pitchFamily="34" charset="0"/>
              <a:cs typeface="Arial" panose="020B0604020202020204" pitchFamily="34" charset="0"/>
            </a:rPr>
            <a:t>to provide constructive feedback on the specific section.</a:t>
          </a:r>
        </a:p>
      </dgm:t>
    </dgm:pt>
    <dgm:pt modelId="{48D89A26-42D1-4BB3-9A3A-4D3C78722CFB}" type="parTrans" cxnId="{C3A0CD28-1A26-4F0B-A5BC-1AF2C0722BBD}">
      <dgm:prSet/>
      <dgm:spPr/>
      <dgm:t>
        <a:bodyPr/>
        <a:lstStyle/>
        <a:p>
          <a:endParaRPr lang="en-US"/>
        </a:p>
      </dgm:t>
    </dgm:pt>
    <dgm:pt modelId="{212E2EDB-A07C-42A1-9670-F9B7B95EAD7D}" type="sibTrans" cxnId="{C3A0CD28-1A26-4F0B-A5BC-1AF2C0722BBD}">
      <dgm:prSet/>
      <dgm:spPr/>
      <dgm:t>
        <a:bodyPr/>
        <a:lstStyle/>
        <a:p>
          <a:endParaRPr lang="en-US"/>
        </a:p>
      </dgm:t>
    </dgm:pt>
    <dgm:pt modelId="{503E6EA3-2F4D-49C8-91A2-61667D6E4EAE}" type="pres">
      <dgm:prSet presAssocID="{190ADBA7-D18F-426B-8B5A-4DEF3530E291}" presName="linear" presStyleCnt="0">
        <dgm:presLayoutVars>
          <dgm:animLvl val="lvl"/>
          <dgm:resizeHandles val="exact"/>
        </dgm:presLayoutVars>
      </dgm:prSet>
      <dgm:spPr/>
    </dgm:pt>
    <dgm:pt modelId="{079340B9-10D1-4B7D-B5EA-0B9708009DF6}" type="pres">
      <dgm:prSet presAssocID="{B072FBC4-FD36-4EFD-870C-DBC09A3D39E1}" presName="parentText" presStyleLbl="node1" presStyleIdx="0" presStyleCnt="1" custScaleX="100000" custScaleY="98317" custLinFactNeighborY="17349">
        <dgm:presLayoutVars>
          <dgm:chMax val="0"/>
          <dgm:bulletEnabled val="1"/>
        </dgm:presLayoutVars>
      </dgm:prSet>
      <dgm:spPr/>
    </dgm:pt>
    <dgm:pt modelId="{9CB8520D-D4BD-4DC1-BD7A-A40809D2AFB7}" type="pres">
      <dgm:prSet presAssocID="{B072FBC4-FD36-4EFD-870C-DBC09A3D39E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3A0CD28-1A26-4F0B-A5BC-1AF2C0722BBD}" srcId="{B072FBC4-FD36-4EFD-870C-DBC09A3D39E1}" destId="{4DD9CC03-8448-47D5-B898-C7D0FCAD3D9F}" srcOrd="2" destOrd="0" parTransId="{48D89A26-42D1-4BB3-9A3A-4D3C78722CFB}" sibTransId="{212E2EDB-A07C-42A1-9670-F9B7B95EAD7D}"/>
    <dgm:cxn modelId="{4190CA39-47F4-4647-A5B1-56685EE718C6}" srcId="{B072FBC4-FD36-4EFD-870C-DBC09A3D39E1}" destId="{53B66356-B552-42DA-A474-CA5B3E18E088}" srcOrd="1" destOrd="0" parTransId="{7ABC4AB0-DEA1-46CA-B6E3-F15665DA8977}" sibTransId="{F20F9091-D748-4006-B6FA-7A1AA7D6B8F6}"/>
    <dgm:cxn modelId="{AAE88759-C458-4821-AAC0-82B3383BFDB3}" type="presOf" srcId="{B072FBC4-FD36-4EFD-870C-DBC09A3D39E1}" destId="{079340B9-10D1-4B7D-B5EA-0B9708009DF6}" srcOrd="0" destOrd="0" presId="urn:microsoft.com/office/officeart/2005/8/layout/vList2"/>
    <dgm:cxn modelId="{77AA1E85-AB5D-4E7D-A8CC-E72E410395F8}" type="presOf" srcId="{53B66356-B552-42DA-A474-CA5B3E18E088}" destId="{9CB8520D-D4BD-4DC1-BD7A-A40809D2AFB7}" srcOrd="0" destOrd="1" presId="urn:microsoft.com/office/officeart/2005/8/layout/vList2"/>
    <dgm:cxn modelId="{756FFC87-CC4A-4F59-B17A-9D4B475CC246}" type="presOf" srcId="{4DD9CC03-8448-47D5-B898-C7D0FCAD3D9F}" destId="{9CB8520D-D4BD-4DC1-BD7A-A40809D2AFB7}" srcOrd="0" destOrd="2" presId="urn:microsoft.com/office/officeart/2005/8/layout/vList2"/>
    <dgm:cxn modelId="{4DB26AB5-6D09-4D5D-A222-E46DFFC9BB89}" srcId="{190ADBA7-D18F-426B-8B5A-4DEF3530E291}" destId="{B072FBC4-FD36-4EFD-870C-DBC09A3D39E1}" srcOrd="0" destOrd="0" parTransId="{BB648DC9-77E3-41A4-93D2-B376217872C8}" sibTransId="{0F380934-89C4-49E9-A918-70907FB05F85}"/>
    <dgm:cxn modelId="{4483B9CE-35FE-4B86-B12A-E3F7EFFB0DB5}" srcId="{B072FBC4-FD36-4EFD-870C-DBC09A3D39E1}" destId="{BCF83D81-8D5F-492A-8868-FE0E5DE0F515}" srcOrd="0" destOrd="0" parTransId="{48CF665F-EAA7-451D-956C-F6E5974D634E}" sibTransId="{1AEC3D80-10C3-4E98-91E1-E5BB8BF18B69}"/>
    <dgm:cxn modelId="{3601AADC-0778-4AC7-B052-8E1FC001B68C}" type="presOf" srcId="{BCF83D81-8D5F-492A-8868-FE0E5DE0F515}" destId="{9CB8520D-D4BD-4DC1-BD7A-A40809D2AFB7}" srcOrd="0" destOrd="0" presId="urn:microsoft.com/office/officeart/2005/8/layout/vList2"/>
    <dgm:cxn modelId="{70A8F2FD-9657-4D8F-BB5D-96555B3BB3E2}" type="presOf" srcId="{190ADBA7-D18F-426B-8B5A-4DEF3530E291}" destId="{503E6EA3-2F4D-49C8-91A2-61667D6E4EAE}" srcOrd="0" destOrd="0" presId="urn:microsoft.com/office/officeart/2005/8/layout/vList2"/>
    <dgm:cxn modelId="{B31B73BE-28E9-4B19-A380-DAE7E927AE59}" type="presParOf" srcId="{503E6EA3-2F4D-49C8-91A2-61667D6E4EAE}" destId="{079340B9-10D1-4B7D-B5EA-0B9708009DF6}" srcOrd="0" destOrd="0" presId="urn:microsoft.com/office/officeart/2005/8/layout/vList2"/>
    <dgm:cxn modelId="{E7C071D1-63E7-4B53-ACE2-B941BB26A9F6}" type="presParOf" srcId="{503E6EA3-2F4D-49C8-91A2-61667D6E4EAE}" destId="{9CB8520D-D4BD-4DC1-BD7A-A40809D2AFB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600C39-0EB2-4191-B2DB-C3D475142BC1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34091AF-1C0C-4B4E-8201-40891E7E8CDD}">
      <dgm:prSet custT="1"/>
      <dgm:spPr/>
      <dgm:t>
        <a:bodyPr/>
        <a:lstStyle/>
        <a:p>
          <a:r>
            <a:rPr lang="en-US" sz="3200" b="1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Case Structure</a:t>
          </a:r>
        </a:p>
      </dgm:t>
    </dgm:pt>
    <dgm:pt modelId="{61B4262D-88A3-4C9A-990D-32EBAFFE0493}" type="parTrans" cxnId="{647C170D-AAAB-4F72-9E51-59886B0F34A8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1953EE-6C37-4BB3-B23F-403F20F81FEF}" type="sibTrans" cxnId="{647C170D-AAAB-4F72-9E51-59886B0F34A8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70AEDF-50F4-4C6E-A0C9-C6059EFB00C5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3000" b="1">
              <a:latin typeface="Arial" panose="020B0604020202020204" pitchFamily="34" charset="0"/>
              <a:cs typeface="Arial" panose="020B0604020202020204" pitchFamily="34" charset="0"/>
            </a:rPr>
            <a:t>Opening:</a:t>
          </a:r>
          <a:r>
            <a:rPr lang="en-US" sz="3000">
              <a:latin typeface="Arial" panose="020B0604020202020204" pitchFamily="34" charset="0"/>
              <a:cs typeface="Arial" panose="020B0604020202020204" pitchFamily="34" charset="0"/>
            </a:rPr>
            <a:t> </a:t>
          </a:r>
          <a:br>
            <a:rPr lang="en-US" sz="300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3000">
              <a:latin typeface="Arial" panose="020B0604020202020204" pitchFamily="34" charset="0"/>
              <a:cs typeface="Arial" panose="020B0604020202020204" pitchFamily="34" charset="0"/>
            </a:rPr>
            <a:t>Does it effectively engage and set the stage for the case?</a:t>
          </a:r>
        </a:p>
      </dgm:t>
    </dgm:pt>
    <dgm:pt modelId="{A936B066-BEB3-4ABF-9C4A-ED25CCFC36B1}" type="parTrans" cxnId="{5238455B-F841-4702-ADBF-26174A36523F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53F05D-CBE3-4D56-A623-7DFE7C46FD00}" type="sibTrans" cxnId="{5238455B-F841-4702-ADBF-26174A36523F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771146-E5A8-40D5-B4BE-AF0207B25D7F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3000" b="1">
              <a:latin typeface="Arial" panose="020B0604020202020204" pitchFamily="34" charset="0"/>
              <a:cs typeface="Arial" panose="020B0604020202020204" pitchFamily="34" charset="0"/>
            </a:rPr>
            <a:t>Organizational Background:</a:t>
          </a:r>
          <a:r>
            <a:rPr lang="en-US" sz="3000">
              <a:latin typeface="Arial" panose="020B0604020202020204" pitchFamily="34" charset="0"/>
              <a:cs typeface="Arial" panose="020B0604020202020204" pitchFamily="34" charset="0"/>
            </a:rPr>
            <a:t> Is there sufficient context for students to understand the setting?</a:t>
          </a:r>
        </a:p>
      </dgm:t>
    </dgm:pt>
    <dgm:pt modelId="{DF0AAB37-1E84-407A-8271-431F301A2DC5}" type="parTrans" cxnId="{459C467E-B3B0-458B-9BC1-B5E1CE329013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76EA37-D192-4876-9544-99E2D847F255}" type="sibTrans" cxnId="{459C467E-B3B0-458B-9BC1-B5E1CE329013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FF0F55-EBCB-4AFD-AF8A-AA522FCBF382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3000" b="1">
              <a:latin typeface="Arial" panose="020B0604020202020204" pitchFamily="34" charset="0"/>
              <a:cs typeface="Arial" panose="020B0604020202020204" pitchFamily="34" charset="0"/>
            </a:rPr>
            <a:t>Area of Interest:</a:t>
          </a:r>
          <a:br>
            <a:rPr lang="en-US" sz="3000" b="1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3000">
              <a:latin typeface="Arial" panose="020B0604020202020204" pitchFamily="34" charset="0"/>
              <a:cs typeface="Arial" panose="020B0604020202020204" pitchFamily="34" charset="0"/>
            </a:rPr>
            <a:t>Is the main focus or challenge clear?</a:t>
          </a:r>
        </a:p>
      </dgm:t>
    </dgm:pt>
    <dgm:pt modelId="{308BBBBB-742B-4DB9-860B-9211C9855ED1}" type="parTrans" cxnId="{339DA6DA-BE9A-4E2E-AF4F-739074BB7F90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59C4AE-B5DB-4CC0-BAB7-5708658A05C8}" type="sibTrans" cxnId="{339DA6DA-BE9A-4E2E-AF4F-739074BB7F90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1EF803-5DC2-408A-8B7F-4788797EAE1C}">
      <dgm:prSet custT="1"/>
      <dgm:spPr/>
      <dgm:t>
        <a:bodyPr/>
        <a:lstStyle/>
        <a:p>
          <a:r>
            <a:rPr lang="en-US" sz="3200" b="1">
              <a:latin typeface="Arial" panose="020B0604020202020204" pitchFamily="34" charset="0"/>
              <a:cs typeface="Arial" panose="020B0604020202020204" pitchFamily="34" charset="0"/>
            </a:rPr>
            <a:t>Decision and Alternatives</a:t>
          </a:r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5B7291-3516-4722-9C5A-BE54E7C398C9}" type="parTrans" cxnId="{84718CC9-41C3-497D-9D35-E01058B4310E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47B8F2-01C0-4FE7-8BB8-F07381D1CDA5}" type="sibTrans" cxnId="{84718CC9-41C3-497D-9D35-E01058B4310E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22C349-7B59-466D-9076-378736FA093D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3000" b="1">
              <a:latin typeface="Arial" panose="020B0604020202020204" pitchFamily="34" charset="0"/>
              <a:cs typeface="Arial" panose="020B0604020202020204" pitchFamily="34" charset="0"/>
            </a:rPr>
            <a:t>Case Decision:</a:t>
          </a:r>
          <a:r>
            <a:rPr lang="en-US" sz="3000">
              <a:latin typeface="Arial" panose="020B0604020202020204" pitchFamily="34" charset="0"/>
              <a:cs typeface="Arial" panose="020B0604020202020204" pitchFamily="34" charset="0"/>
            </a:rPr>
            <a:t> </a:t>
          </a:r>
          <a:br>
            <a:rPr lang="en-US" sz="300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3000">
              <a:latin typeface="Arial" panose="020B0604020202020204" pitchFamily="34" charset="0"/>
              <a:cs typeface="Arial" panose="020B0604020202020204" pitchFamily="34" charset="0"/>
            </a:rPr>
            <a:t>Is the decision point well-articulated to foster analysis?</a:t>
          </a:r>
        </a:p>
      </dgm:t>
    </dgm:pt>
    <dgm:pt modelId="{A316D09F-A9F3-4039-8BA0-356FF47F4168}" type="parTrans" cxnId="{2373308E-4232-42DB-869E-6899FE4C8CAC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C025CD-7122-4260-9856-5774587D41FD}" type="sibTrans" cxnId="{2373308E-4232-42DB-869E-6899FE4C8CAC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E19276-E282-4D42-8150-C6F978203A5F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3000" b="1">
              <a:latin typeface="Arial" panose="020B0604020202020204" pitchFamily="34" charset="0"/>
              <a:cs typeface="Arial" panose="020B0604020202020204" pitchFamily="34" charset="0"/>
            </a:rPr>
            <a:t>Alternatives:</a:t>
          </a:r>
          <a:r>
            <a:rPr lang="en-US" sz="3000">
              <a:latin typeface="Arial" panose="020B0604020202020204" pitchFamily="34" charset="0"/>
              <a:cs typeface="Arial" panose="020B0604020202020204" pitchFamily="34" charset="0"/>
            </a:rPr>
            <a:t> </a:t>
          </a:r>
          <a:br>
            <a:rPr lang="en-US" sz="300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3000">
              <a:latin typeface="Arial" panose="020B0604020202020204" pitchFamily="34" charset="0"/>
              <a:cs typeface="Arial" panose="020B0604020202020204" pitchFamily="34" charset="0"/>
            </a:rPr>
            <a:t>Are feasible options presented for discussion?</a:t>
          </a:r>
        </a:p>
      </dgm:t>
    </dgm:pt>
    <dgm:pt modelId="{DC7B8E40-2541-4660-A24E-D7B36CB7D044}" type="parTrans" cxnId="{57AF2832-2FEC-46F3-AE9C-B723022DE5B4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237FB4-B07C-4EAF-845A-8C7B9950E335}" type="sibTrans" cxnId="{57AF2832-2FEC-46F3-AE9C-B723022DE5B4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E0A8E9-E9F7-498F-8325-4BEC01D35D9B}">
      <dgm:prSet custT="1"/>
      <dgm:spPr/>
      <dgm:t>
        <a:bodyPr/>
        <a:lstStyle/>
        <a:p>
          <a:r>
            <a:rPr lang="en-US" sz="3200" b="1">
              <a:latin typeface="Arial" panose="020B0604020202020204" pitchFamily="34" charset="0"/>
              <a:cs typeface="Arial" panose="020B0604020202020204" pitchFamily="34" charset="0"/>
            </a:rPr>
            <a:t>Conclusion</a:t>
          </a:r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9B3B2D-8B46-4B48-913F-8387A0861E67}" type="parTrans" cxnId="{D194362E-BB7C-430E-97B3-2498D1FA3825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5DE68A-91C0-4907-BCC5-BD9DFB22C57D}" type="sibTrans" cxnId="{D194362E-BB7C-430E-97B3-2498D1FA3825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5DCCC7-9904-423A-B0BC-196341338649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3000" kern="1200">
              <a:latin typeface="Arial" panose="020B0604020202020204" pitchFamily="34" charset="0"/>
              <a:cs typeface="Arial" panose="020B0604020202020204" pitchFamily="34" charset="0"/>
            </a:rPr>
            <a:t>Does the case offer a well-rounded conclusion related to the decision point?</a:t>
          </a:r>
        </a:p>
      </dgm:t>
    </dgm:pt>
    <dgm:pt modelId="{30F72CBA-A382-4D8B-AFA0-09DC3B732B83}" type="parTrans" cxnId="{1ED20DC5-57B7-4B07-A820-1328EB51BBA1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CD3F87-F149-49D0-99F0-DDBBDB1336D9}" type="sibTrans" cxnId="{1ED20DC5-57B7-4B07-A820-1328EB51BBA1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515A1A-6F60-4B57-A021-C9E9F506A2ED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en-US" sz="3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B42AB7-DCBB-4F8F-8ECA-B58A366CC2D0}" type="parTrans" cxnId="{6DE0CCB1-6A24-4B30-A6C1-23305DEF1C65}">
      <dgm:prSet/>
      <dgm:spPr/>
      <dgm:t>
        <a:bodyPr/>
        <a:lstStyle/>
        <a:p>
          <a:endParaRPr lang="en-US"/>
        </a:p>
      </dgm:t>
    </dgm:pt>
    <dgm:pt modelId="{66015CDB-A657-4D7B-8CD8-617CDF7F2C25}" type="sibTrans" cxnId="{6DE0CCB1-6A24-4B30-A6C1-23305DEF1C65}">
      <dgm:prSet/>
      <dgm:spPr/>
      <dgm:t>
        <a:bodyPr/>
        <a:lstStyle/>
        <a:p>
          <a:endParaRPr lang="en-US"/>
        </a:p>
      </dgm:t>
    </dgm:pt>
    <dgm:pt modelId="{E697AFBD-F28E-4507-9EBC-B6346FC3BCFE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en-US" sz="3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FBE648-2D2A-4D68-83A3-54F27C04C0BC}" type="parTrans" cxnId="{84374019-BFB6-4A29-AAE1-0C77DECD7F23}">
      <dgm:prSet/>
      <dgm:spPr/>
      <dgm:t>
        <a:bodyPr/>
        <a:lstStyle/>
        <a:p>
          <a:endParaRPr lang="en-US"/>
        </a:p>
      </dgm:t>
    </dgm:pt>
    <dgm:pt modelId="{BF152C3B-6399-4103-B009-580C80FA35D5}" type="sibTrans" cxnId="{84374019-BFB6-4A29-AAE1-0C77DECD7F23}">
      <dgm:prSet/>
      <dgm:spPr/>
      <dgm:t>
        <a:bodyPr/>
        <a:lstStyle/>
        <a:p>
          <a:endParaRPr lang="en-US"/>
        </a:p>
      </dgm:t>
    </dgm:pt>
    <dgm:pt modelId="{162536F9-2F98-4E8C-9EFC-D15DD12A3912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en-US" sz="3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667E9A-A029-4934-930E-B9077B120006}" type="parTrans" cxnId="{40BA9B30-DA81-4888-A2BF-EBEF204411A1}">
      <dgm:prSet/>
      <dgm:spPr/>
      <dgm:t>
        <a:bodyPr/>
        <a:lstStyle/>
        <a:p>
          <a:endParaRPr lang="en-US"/>
        </a:p>
      </dgm:t>
    </dgm:pt>
    <dgm:pt modelId="{B9BA2A51-7753-4C81-B5E3-39C0B0EECA9D}" type="sibTrans" cxnId="{40BA9B30-DA81-4888-A2BF-EBEF204411A1}">
      <dgm:prSet/>
      <dgm:spPr/>
      <dgm:t>
        <a:bodyPr/>
        <a:lstStyle/>
        <a:p>
          <a:endParaRPr lang="en-US"/>
        </a:p>
      </dgm:t>
    </dgm:pt>
    <dgm:pt modelId="{E3A5BAC6-639C-424F-A8A5-A64A252FE822}" type="pres">
      <dgm:prSet presAssocID="{48600C39-0EB2-4191-B2DB-C3D475142BC1}" presName="Name0" presStyleCnt="0">
        <dgm:presLayoutVars>
          <dgm:dir/>
          <dgm:animLvl val="lvl"/>
          <dgm:resizeHandles val="exact"/>
        </dgm:presLayoutVars>
      </dgm:prSet>
      <dgm:spPr/>
    </dgm:pt>
    <dgm:pt modelId="{BC3C2529-C78E-4B23-953C-F216D23B983D}" type="pres">
      <dgm:prSet presAssocID="{234091AF-1C0C-4B4E-8201-40891E7E8CDD}" presName="composite" presStyleCnt="0"/>
      <dgm:spPr/>
    </dgm:pt>
    <dgm:pt modelId="{55CF53EE-4E54-47F6-A078-5CB872D63CA8}" type="pres">
      <dgm:prSet presAssocID="{234091AF-1C0C-4B4E-8201-40891E7E8CD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A85E290C-E726-4C7D-867C-DD6A8EAB17C0}" type="pres">
      <dgm:prSet presAssocID="{234091AF-1C0C-4B4E-8201-40891E7E8CDD}" presName="desTx" presStyleLbl="alignAccFollowNode1" presStyleIdx="0" presStyleCnt="3">
        <dgm:presLayoutVars>
          <dgm:bulletEnabled val="1"/>
        </dgm:presLayoutVars>
      </dgm:prSet>
      <dgm:spPr/>
    </dgm:pt>
    <dgm:pt modelId="{DD43F552-3ADA-4130-8EF3-A5BB0337CFDC}" type="pres">
      <dgm:prSet presAssocID="{111953EE-6C37-4BB3-B23F-403F20F81FEF}" presName="space" presStyleCnt="0"/>
      <dgm:spPr/>
    </dgm:pt>
    <dgm:pt modelId="{68E6CEC9-CBE8-4DDE-AA84-3BE0FE13B5BB}" type="pres">
      <dgm:prSet presAssocID="{FE1EF803-5DC2-408A-8B7F-4788797EAE1C}" presName="composite" presStyleCnt="0"/>
      <dgm:spPr/>
    </dgm:pt>
    <dgm:pt modelId="{248C118E-8F48-450D-BD6A-F05B56BFD61C}" type="pres">
      <dgm:prSet presAssocID="{FE1EF803-5DC2-408A-8B7F-4788797EAE1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459E26E7-351B-49A7-8432-848B3B28FB35}" type="pres">
      <dgm:prSet presAssocID="{FE1EF803-5DC2-408A-8B7F-4788797EAE1C}" presName="desTx" presStyleLbl="alignAccFollowNode1" presStyleIdx="1" presStyleCnt="3">
        <dgm:presLayoutVars>
          <dgm:bulletEnabled val="1"/>
        </dgm:presLayoutVars>
      </dgm:prSet>
      <dgm:spPr/>
    </dgm:pt>
    <dgm:pt modelId="{E50F7ABD-BC81-47A6-B00E-5F857871C6BB}" type="pres">
      <dgm:prSet presAssocID="{E647B8F2-01C0-4FE7-8BB8-F07381D1CDA5}" presName="space" presStyleCnt="0"/>
      <dgm:spPr/>
    </dgm:pt>
    <dgm:pt modelId="{75A36F3C-B5DA-4CBD-B2F1-206EC1466EAF}" type="pres">
      <dgm:prSet presAssocID="{DAE0A8E9-E9F7-498F-8325-4BEC01D35D9B}" presName="composite" presStyleCnt="0"/>
      <dgm:spPr/>
    </dgm:pt>
    <dgm:pt modelId="{078EDDDE-9A62-4DF0-AB9F-96262F1B6989}" type="pres">
      <dgm:prSet presAssocID="{DAE0A8E9-E9F7-498F-8325-4BEC01D35D9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7136C46F-9402-4B5F-A1D4-4A14B86840C1}" type="pres">
      <dgm:prSet presAssocID="{DAE0A8E9-E9F7-498F-8325-4BEC01D35D9B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C212D08-E5C7-46F3-B893-5ED3079A2351}" type="presOf" srcId="{DAE0A8E9-E9F7-498F-8325-4BEC01D35D9B}" destId="{078EDDDE-9A62-4DF0-AB9F-96262F1B6989}" srcOrd="0" destOrd="0" presId="urn:microsoft.com/office/officeart/2005/8/layout/hList1"/>
    <dgm:cxn modelId="{647C170D-AAAB-4F72-9E51-59886B0F34A8}" srcId="{48600C39-0EB2-4191-B2DB-C3D475142BC1}" destId="{234091AF-1C0C-4B4E-8201-40891E7E8CDD}" srcOrd="0" destOrd="0" parTransId="{61B4262D-88A3-4C9A-990D-32EBAFFE0493}" sibTransId="{111953EE-6C37-4BB3-B23F-403F20F81FEF}"/>
    <dgm:cxn modelId="{84374019-BFB6-4A29-AAE1-0C77DECD7F23}" srcId="{234091AF-1C0C-4B4E-8201-40891E7E8CDD}" destId="{E697AFBD-F28E-4507-9EBC-B6346FC3BCFE}" srcOrd="3" destOrd="0" parTransId="{F4FBE648-2D2A-4D68-83A3-54F27C04C0BC}" sibTransId="{BF152C3B-6399-4103-B009-580C80FA35D5}"/>
    <dgm:cxn modelId="{D194362E-BB7C-430E-97B3-2498D1FA3825}" srcId="{48600C39-0EB2-4191-B2DB-C3D475142BC1}" destId="{DAE0A8E9-E9F7-498F-8325-4BEC01D35D9B}" srcOrd="2" destOrd="0" parTransId="{3F9B3B2D-8B46-4B48-913F-8387A0861E67}" sibTransId="{C05DE68A-91C0-4907-BCC5-BD9DFB22C57D}"/>
    <dgm:cxn modelId="{A2E9982E-7EC5-4183-9591-B4176A1C9C6E}" type="presOf" srcId="{B970AEDF-50F4-4C6E-A0C9-C6059EFB00C5}" destId="{A85E290C-E726-4C7D-867C-DD6A8EAB17C0}" srcOrd="0" destOrd="0" presId="urn:microsoft.com/office/officeart/2005/8/layout/hList1"/>
    <dgm:cxn modelId="{40BA9B30-DA81-4888-A2BF-EBEF204411A1}" srcId="{FE1EF803-5DC2-408A-8B7F-4788797EAE1C}" destId="{162536F9-2F98-4E8C-9EFC-D15DD12A3912}" srcOrd="1" destOrd="0" parTransId="{FA667E9A-A029-4934-930E-B9077B120006}" sibTransId="{B9BA2A51-7753-4C81-B5E3-39C0B0EECA9D}"/>
    <dgm:cxn modelId="{57AF2832-2FEC-46F3-AE9C-B723022DE5B4}" srcId="{FE1EF803-5DC2-408A-8B7F-4788797EAE1C}" destId="{2DE19276-E282-4D42-8150-C6F978203A5F}" srcOrd="2" destOrd="0" parTransId="{DC7B8E40-2541-4660-A24E-D7B36CB7D044}" sibTransId="{9A237FB4-B07C-4EAF-845A-8C7B9950E335}"/>
    <dgm:cxn modelId="{3E12433F-18EC-4464-B939-0762615CDF30}" type="presOf" srcId="{2B515A1A-6F60-4B57-A021-C9E9F506A2ED}" destId="{A85E290C-E726-4C7D-867C-DD6A8EAB17C0}" srcOrd="0" destOrd="1" presId="urn:microsoft.com/office/officeart/2005/8/layout/hList1"/>
    <dgm:cxn modelId="{5238455B-F841-4702-ADBF-26174A36523F}" srcId="{234091AF-1C0C-4B4E-8201-40891E7E8CDD}" destId="{B970AEDF-50F4-4C6E-A0C9-C6059EFB00C5}" srcOrd="0" destOrd="0" parTransId="{A936B066-BEB3-4ABF-9C4A-ED25CCFC36B1}" sibTransId="{FE53F05D-CBE3-4D56-A623-7DFE7C46FD00}"/>
    <dgm:cxn modelId="{C9510844-E47E-4F81-BAC5-E6DC747E19A8}" type="presOf" srcId="{162536F9-2F98-4E8C-9EFC-D15DD12A3912}" destId="{459E26E7-351B-49A7-8432-848B3B28FB35}" srcOrd="0" destOrd="1" presId="urn:microsoft.com/office/officeart/2005/8/layout/hList1"/>
    <dgm:cxn modelId="{45055B67-4384-4A08-B997-19C067838521}" type="presOf" srcId="{3A771146-E5A8-40D5-B4BE-AF0207B25D7F}" destId="{A85E290C-E726-4C7D-867C-DD6A8EAB17C0}" srcOrd="0" destOrd="2" presId="urn:microsoft.com/office/officeart/2005/8/layout/hList1"/>
    <dgm:cxn modelId="{6E0ADD4A-C3B4-411B-91A6-1D63F7F06E40}" type="presOf" srcId="{F822C349-7B59-466D-9076-378736FA093D}" destId="{459E26E7-351B-49A7-8432-848B3B28FB35}" srcOrd="0" destOrd="0" presId="urn:microsoft.com/office/officeart/2005/8/layout/hList1"/>
    <dgm:cxn modelId="{B669C44B-E23D-4794-BB37-7B33CF6B1E68}" type="presOf" srcId="{2DE19276-E282-4D42-8150-C6F978203A5F}" destId="{459E26E7-351B-49A7-8432-848B3B28FB35}" srcOrd="0" destOrd="2" presId="urn:microsoft.com/office/officeart/2005/8/layout/hList1"/>
    <dgm:cxn modelId="{459C467E-B3B0-458B-9BC1-B5E1CE329013}" srcId="{234091AF-1C0C-4B4E-8201-40891E7E8CDD}" destId="{3A771146-E5A8-40D5-B4BE-AF0207B25D7F}" srcOrd="2" destOrd="0" parTransId="{DF0AAB37-1E84-407A-8271-431F301A2DC5}" sibTransId="{3D76EA37-D192-4876-9544-99E2D847F255}"/>
    <dgm:cxn modelId="{C61D6E83-6105-4301-BA6C-12BD7CB9246E}" type="presOf" srcId="{1CFF0F55-EBCB-4AFD-AF8A-AA522FCBF382}" destId="{A85E290C-E726-4C7D-867C-DD6A8EAB17C0}" srcOrd="0" destOrd="4" presId="urn:microsoft.com/office/officeart/2005/8/layout/hList1"/>
    <dgm:cxn modelId="{2373308E-4232-42DB-869E-6899FE4C8CAC}" srcId="{FE1EF803-5DC2-408A-8B7F-4788797EAE1C}" destId="{F822C349-7B59-466D-9076-378736FA093D}" srcOrd="0" destOrd="0" parTransId="{A316D09F-A9F3-4039-8BA0-356FF47F4168}" sibTransId="{B0C025CD-7122-4260-9856-5774587D41FD}"/>
    <dgm:cxn modelId="{223CE0A2-7618-401C-9995-B0679CEA0616}" type="presOf" srcId="{48600C39-0EB2-4191-B2DB-C3D475142BC1}" destId="{E3A5BAC6-639C-424F-A8A5-A64A252FE822}" srcOrd="0" destOrd="0" presId="urn:microsoft.com/office/officeart/2005/8/layout/hList1"/>
    <dgm:cxn modelId="{BCB199A6-8234-4ECE-8C5E-36026C0CE0D5}" type="presOf" srcId="{195DCCC7-9904-423A-B0BC-196341338649}" destId="{7136C46F-9402-4B5F-A1D4-4A14B86840C1}" srcOrd="0" destOrd="0" presId="urn:microsoft.com/office/officeart/2005/8/layout/hList1"/>
    <dgm:cxn modelId="{6DE0CCB1-6A24-4B30-A6C1-23305DEF1C65}" srcId="{234091AF-1C0C-4B4E-8201-40891E7E8CDD}" destId="{2B515A1A-6F60-4B57-A021-C9E9F506A2ED}" srcOrd="1" destOrd="0" parTransId="{91B42AB7-DCBB-4F8F-8ECA-B58A366CC2D0}" sibTransId="{66015CDB-A657-4D7B-8CD8-617CDF7F2C25}"/>
    <dgm:cxn modelId="{40B766B8-7252-4FF8-BD53-8DE564CCE1D8}" type="presOf" srcId="{234091AF-1C0C-4B4E-8201-40891E7E8CDD}" destId="{55CF53EE-4E54-47F6-A078-5CB872D63CA8}" srcOrd="0" destOrd="0" presId="urn:microsoft.com/office/officeart/2005/8/layout/hList1"/>
    <dgm:cxn modelId="{1ED20DC5-57B7-4B07-A820-1328EB51BBA1}" srcId="{DAE0A8E9-E9F7-498F-8325-4BEC01D35D9B}" destId="{195DCCC7-9904-423A-B0BC-196341338649}" srcOrd="0" destOrd="0" parTransId="{30F72CBA-A382-4D8B-AFA0-09DC3B732B83}" sibTransId="{06CD3F87-F149-49D0-99F0-DDBBDB1336D9}"/>
    <dgm:cxn modelId="{84718CC9-41C3-497D-9D35-E01058B4310E}" srcId="{48600C39-0EB2-4191-B2DB-C3D475142BC1}" destId="{FE1EF803-5DC2-408A-8B7F-4788797EAE1C}" srcOrd="1" destOrd="0" parTransId="{B25B7291-3516-4722-9C5A-BE54E7C398C9}" sibTransId="{E647B8F2-01C0-4FE7-8BB8-F07381D1CDA5}"/>
    <dgm:cxn modelId="{1520A5D7-2673-45F1-8E0A-818852C8630B}" type="presOf" srcId="{E697AFBD-F28E-4507-9EBC-B6346FC3BCFE}" destId="{A85E290C-E726-4C7D-867C-DD6A8EAB17C0}" srcOrd="0" destOrd="3" presId="urn:microsoft.com/office/officeart/2005/8/layout/hList1"/>
    <dgm:cxn modelId="{339DA6DA-BE9A-4E2E-AF4F-739074BB7F90}" srcId="{234091AF-1C0C-4B4E-8201-40891E7E8CDD}" destId="{1CFF0F55-EBCB-4AFD-AF8A-AA522FCBF382}" srcOrd="4" destOrd="0" parTransId="{308BBBBB-742B-4DB9-860B-9211C9855ED1}" sibTransId="{5559C4AE-B5DB-4CC0-BAB7-5708658A05C8}"/>
    <dgm:cxn modelId="{C76624E2-C90F-4986-988A-16582CEBE324}" type="presOf" srcId="{FE1EF803-5DC2-408A-8B7F-4788797EAE1C}" destId="{248C118E-8F48-450D-BD6A-F05B56BFD61C}" srcOrd="0" destOrd="0" presId="urn:microsoft.com/office/officeart/2005/8/layout/hList1"/>
    <dgm:cxn modelId="{096C22D6-3D20-431C-AE06-8168EE372B42}" type="presParOf" srcId="{E3A5BAC6-639C-424F-A8A5-A64A252FE822}" destId="{BC3C2529-C78E-4B23-953C-F216D23B983D}" srcOrd="0" destOrd="0" presId="urn:microsoft.com/office/officeart/2005/8/layout/hList1"/>
    <dgm:cxn modelId="{CC7C21F2-B856-4229-A01C-63266A9EE5AD}" type="presParOf" srcId="{BC3C2529-C78E-4B23-953C-F216D23B983D}" destId="{55CF53EE-4E54-47F6-A078-5CB872D63CA8}" srcOrd="0" destOrd="0" presId="urn:microsoft.com/office/officeart/2005/8/layout/hList1"/>
    <dgm:cxn modelId="{0C405D03-C3F0-4449-8385-247352D9CAAF}" type="presParOf" srcId="{BC3C2529-C78E-4B23-953C-F216D23B983D}" destId="{A85E290C-E726-4C7D-867C-DD6A8EAB17C0}" srcOrd="1" destOrd="0" presId="urn:microsoft.com/office/officeart/2005/8/layout/hList1"/>
    <dgm:cxn modelId="{48062643-52F2-4D50-959A-E019825FD17C}" type="presParOf" srcId="{E3A5BAC6-639C-424F-A8A5-A64A252FE822}" destId="{DD43F552-3ADA-4130-8EF3-A5BB0337CFDC}" srcOrd="1" destOrd="0" presId="urn:microsoft.com/office/officeart/2005/8/layout/hList1"/>
    <dgm:cxn modelId="{6783344F-24AA-461A-A9DC-E5F79CC97D06}" type="presParOf" srcId="{E3A5BAC6-639C-424F-A8A5-A64A252FE822}" destId="{68E6CEC9-CBE8-4DDE-AA84-3BE0FE13B5BB}" srcOrd="2" destOrd="0" presId="urn:microsoft.com/office/officeart/2005/8/layout/hList1"/>
    <dgm:cxn modelId="{58582C70-BF3C-4299-A773-064B6689D994}" type="presParOf" srcId="{68E6CEC9-CBE8-4DDE-AA84-3BE0FE13B5BB}" destId="{248C118E-8F48-450D-BD6A-F05B56BFD61C}" srcOrd="0" destOrd="0" presId="urn:microsoft.com/office/officeart/2005/8/layout/hList1"/>
    <dgm:cxn modelId="{35BD5E0E-3579-45E9-B13B-47F18A801728}" type="presParOf" srcId="{68E6CEC9-CBE8-4DDE-AA84-3BE0FE13B5BB}" destId="{459E26E7-351B-49A7-8432-848B3B28FB35}" srcOrd="1" destOrd="0" presId="urn:microsoft.com/office/officeart/2005/8/layout/hList1"/>
    <dgm:cxn modelId="{5A27F423-76A3-4F93-91C0-84ED64CC54A4}" type="presParOf" srcId="{E3A5BAC6-639C-424F-A8A5-A64A252FE822}" destId="{E50F7ABD-BC81-47A6-B00E-5F857871C6BB}" srcOrd="3" destOrd="0" presId="urn:microsoft.com/office/officeart/2005/8/layout/hList1"/>
    <dgm:cxn modelId="{DA05C4D4-C82C-4949-A9D0-02DEDC199FE3}" type="presParOf" srcId="{E3A5BAC6-639C-424F-A8A5-A64A252FE822}" destId="{75A36F3C-B5DA-4CBD-B2F1-206EC1466EAF}" srcOrd="4" destOrd="0" presId="urn:microsoft.com/office/officeart/2005/8/layout/hList1"/>
    <dgm:cxn modelId="{BC09C5D6-B035-4BBE-AF61-183E6AC55D30}" type="presParOf" srcId="{75A36F3C-B5DA-4CBD-B2F1-206EC1466EAF}" destId="{078EDDDE-9A62-4DF0-AB9F-96262F1B6989}" srcOrd="0" destOrd="0" presId="urn:microsoft.com/office/officeart/2005/8/layout/hList1"/>
    <dgm:cxn modelId="{159EE13C-77C5-4DBE-90F1-06AA51CAA5A8}" type="presParOf" srcId="{75A36F3C-B5DA-4CBD-B2F1-206EC1466EAF}" destId="{7136C46F-9402-4B5F-A1D4-4A14B86840C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C56D4A9-0B83-4FB5-940B-84B94C4800FC}" type="doc">
      <dgm:prSet loTypeId="urn:microsoft.com/office/officeart/2005/8/layout/list1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2D91077-3813-4592-9E98-C16EC13B48A3}">
      <dgm:prSet custT="1"/>
      <dgm:spPr/>
      <dgm:t>
        <a:bodyPr/>
        <a:lstStyle/>
        <a:p>
          <a:r>
            <a:rPr lang="en-US" sz="3200" b="1">
              <a:latin typeface="Arial" panose="020B0604020202020204" pitchFamily="34" charset="0"/>
              <a:cs typeface="Arial" panose="020B0604020202020204" pitchFamily="34" charset="0"/>
            </a:rPr>
            <a:t>Question #1</a:t>
          </a:r>
        </a:p>
      </dgm:t>
    </dgm:pt>
    <dgm:pt modelId="{5FD35198-1E5E-4B37-8F37-BEE735748488}" type="parTrans" cxnId="{3156FE96-82E6-4D11-914A-314BBF20455B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8C5D00-518F-43AB-A67D-BC1F91C34B37}" type="sibTrans" cxnId="{3156FE96-82E6-4D11-914A-314BBF20455B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5044E3-33C9-4FCD-BBBE-1BFE61C021F3}">
      <dgm:prSet custT="1"/>
      <dgm:spPr/>
      <dgm:t>
        <a:bodyPr/>
        <a:lstStyle/>
        <a:p>
          <a:r>
            <a:rPr lang="en-US" sz="3200" b="0" i="0">
              <a:latin typeface="Arial" panose="020B0604020202020204" pitchFamily="34" charset="0"/>
              <a:cs typeface="Arial" panose="020B0604020202020204" pitchFamily="34" charset="0"/>
            </a:rPr>
            <a:t>Does the case contain the information needed for the students to effectively address the issue that has been presented? </a:t>
          </a:r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1FFB2C-6693-4EFA-873F-FE411D11F657}" type="parTrans" cxnId="{D7B29F03-192D-413B-9E19-A7A09B392028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EF36F6-71DD-4BEA-AAB7-7D6DD3D80D61}" type="sibTrans" cxnId="{D7B29F03-192D-413B-9E19-A7A09B392028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7A778D-1EF3-4820-ACED-1F7451F52A44}">
      <dgm:prSet custT="1"/>
      <dgm:spPr/>
      <dgm:t>
        <a:bodyPr/>
        <a:lstStyle/>
        <a:p>
          <a:r>
            <a:rPr lang="en-US" sz="3200" b="1">
              <a:latin typeface="Arial" panose="020B0604020202020204" pitchFamily="34" charset="0"/>
              <a:cs typeface="Arial" panose="020B0604020202020204" pitchFamily="34" charset="0"/>
            </a:rPr>
            <a:t>Question #2</a:t>
          </a:r>
        </a:p>
      </dgm:t>
    </dgm:pt>
    <dgm:pt modelId="{B2CCA32E-42C9-4AD2-B570-7DA9727B17DE}" type="parTrans" cxnId="{67BAA2A9-BD18-46C1-9203-8EA7503AA676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2B49B8-AC99-47DE-B233-8C63646F84A3}" type="sibTrans" cxnId="{67BAA2A9-BD18-46C1-9203-8EA7503AA676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A27447-D52B-45C8-AEED-79F544AC8CE9}">
      <dgm:prSet custT="1"/>
      <dgm:spPr/>
      <dgm:t>
        <a:bodyPr/>
        <a:lstStyle/>
        <a:p>
          <a:r>
            <a:rPr lang="en-US" sz="3200" b="0" i="0" dirty="0">
              <a:latin typeface="Arial" panose="020B0604020202020204" pitchFamily="34" charset="0"/>
              <a:cs typeface="Arial" panose="020B0604020202020204" pitchFamily="34" charset="0"/>
            </a:rPr>
            <a:t>Does the case contain any obvious errors (not including spelling and grammar)? </a:t>
          </a:r>
          <a:endParaRPr lang="en-US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5F91CD-CC5D-4A91-9E4A-44C1389D7F65}" type="parTrans" cxnId="{465F3C47-D963-4FBC-8D1A-D4ED29F7105C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7460EA-EFDF-4E93-B1C4-69F21A624760}" type="sibTrans" cxnId="{465F3C47-D963-4FBC-8D1A-D4ED29F7105C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6DEF78-D360-4681-BFB2-44D0DBADCB4B}">
      <dgm:prSet custT="1"/>
      <dgm:spPr/>
      <dgm:t>
        <a:bodyPr/>
        <a:lstStyle/>
        <a:p>
          <a:r>
            <a:rPr lang="en-US" sz="3200" b="1">
              <a:latin typeface="Arial" panose="020B0604020202020204" pitchFamily="34" charset="0"/>
              <a:cs typeface="Arial" panose="020B0604020202020204" pitchFamily="34" charset="0"/>
            </a:rPr>
            <a:t>Question #3</a:t>
          </a:r>
        </a:p>
      </dgm:t>
    </dgm:pt>
    <dgm:pt modelId="{0BFE782A-000D-4AE2-BE4C-F81FBB7844E3}" type="parTrans" cxnId="{EAF86252-8E18-4D58-B784-8D96B5A0B4D8}">
      <dgm:prSet/>
      <dgm:spPr/>
      <dgm:t>
        <a:bodyPr/>
        <a:lstStyle/>
        <a:p>
          <a:endParaRPr lang="en-US"/>
        </a:p>
      </dgm:t>
    </dgm:pt>
    <dgm:pt modelId="{87FF4D58-7064-4255-AF53-976CC55CCD0B}" type="sibTrans" cxnId="{EAF86252-8E18-4D58-B784-8D96B5A0B4D8}">
      <dgm:prSet/>
      <dgm:spPr/>
      <dgm:t>
        <a:bodyPr/>
        <a:lstStyle/>
        <a:p>
          <a:endParaRPr lang="en-US"/>
        </a:p>
      </dgm:t>
    </dgm:pt>
    <dgm:pt modelId="{F52CC5EE-91F3-43DC-8995-EA00F06611CF}">
      <dgm:prSet custT="1"/>
      <dgm:spPr/>
      <dgm:t>
        <a:bodyPr/>
        <a:lstStyle/>
        <a:p>
          <a:r>
            <a:rPr lang="en-US" sz="3200" b="0" i="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Any additional feedback related to the case content?</a:t>
          </a:r>
        </a:p>
      </dgm:t>
    </dgm:pt>
    <dgm:pt modelId="{C54D3F7B-13F1-4738-AC9B-C4E115585A48}" type="parTrans" cxnId="{5E0A766C-176F-4EFD-8849-24893EB91532}">
      <dgm:prSet/>
      <dgm:spPr/>
      <dgm:t>
        <a:bodyPr/>
        <a:lstStyle/>
        <a:p>
          <a:endParaRPr lang="en-US"/>
        </a:p>
      </dgm:t>
    </dgm:pt>
    <dgm:pt modelId="{CE61C342-C1BA-404C-85C2-0A593F779DE5}" type="sibTrans" cxnId="{5E0A766C-176F-4EFD-8849-24893EB91532}">
      <dgm:prSet/>
      <dgm:spPr/>
      <dgm:t>
        <a:bodyPr/>
        <a:lstStyle/>
        <a:p>
          <a:endParaRPr lang="en-US"/>
        </a:p>
      </dgm:t>
    </dgm:pt>
    <dgm:pt modelId="{0F92755D-B158-4BA9-B767-505A6BFB27D6}" type="pres">
      <dgm:prSet presAssocID="{3C56D4A9-0B83-4FB5-940B-84B94C4800FC}" presName="linear" presStyleCnt="0">
        <dgm:presLayoutVars>
          <dgm:dir/>
          <dgm:animLvl val="lvl"/>
          <dgm:resizeHandles val="exact"/>
        </dgm:presLayoutVars>
      </dgm:prSet>
      <dgm:spPr/>
    </dgm:pt>
    <dgm:pt modelId="{EEC2F6C9-820D-4DF8-912A-66F81A7FE7FF}" type="pres">
      <dgm:prSet presAssocID="{22D91077-3813-4592-9E98-C16EC13B48A3}" presName="parentLin" presStyleCnt="0"/>
      <dgm:spPr/>
    </dgm:pt>
    <dgm:pt modelId="{E22DE8AB-CA17-430D-82FD-A84CC5C69E65}" type="pres">
      <dgm:prSet presAssocID="{22D91077-3813-4592-9E98-C16EC13B48A3}" presName="parentLeftMargin" presStyleLbl="node1" presStyleIdx="0" presStyleCnt="3"/>
      <dgm:spPr/>
    </dgm:pt>
    <dgm:pt modelId="{F163B7D6-3C85-4F3A-9563-A5AC752907DD}" type="pres">
      <dgm:prSet presAssocID="{22D91077-3813-4592-9E98-C16EC13B48A3}" presName="parentText" presStyleLbl="node1" presStyleIdx="0" presStyleCnt="3" custScaleX="25139" custScaleY="84036">
        <dgm:presLayoutVars>
          <dgm:chMax val="0"/>
          <dgm:bulletEnabled val="1"/>
        </dgm:presLayoutVars>
      </dgm:prSet>
      <dgm:spPr/>
    </dgm:pt>
    <dgm:pt modelId="{AC9D17A7-37E3-4A8F-9A1D-44913672D6A6}" type="pres">
      <dgm:prSet presAssocID="{22D91077-3813-4592-9E98-C16EC13B48A3}" presName="negativeSpace" presStyleCnt="0"/>
      <dgm:spPr/>
    </dgm:pt>
    <dgm:pt modelId="{D321CD23-2495-4444-ADBD-360EAEE836EE}" type="pres">
      <dgm:prSet presAssocID="{22D91077-3813-4592-9E98-C16EC13B48A3}" presName="childText" presStyleLbl="conFgAcc1" presStyleIdx="0" presStyleCnt="3">
        <dgm:presLayoutVars>
          <dgm:bulletEnabled val="1"/>
        </dgm:presLayoutVars>
      </dgm:prSet>
      <dgm:spPr/>
    </dgm:pt>
    <dgm:pt modelId="{050C662D-98FE-41EB-BA1D-F0EF58544C94}" type="pres">
      <dgm:prSet presAssocID="{2C8C5D00-518F-43AB-A67D-BC1F91C34B37}" presName="spaceBetweenRectangles" presStyleCnt="0"/>
      <dgm:spPr/>
    </dgm:pt>
    <dgm:pt modelId="{A41DE16B-9485-492C-B1B9-346FB5F89FB1}" type="pres">
      <dgm:prSet presAssocID="{187A778D-1EF3-4820-ACED-1F7451F52A44}" presName="parentLin" presStyleCnt="0"/>
      <dgm:spPr/>
    </dgm:pt>
    <dgm:pt modelId="{E5D25B28-20A0-4A87-9D81-0E7AEA7164AE}" type="pres">
      <dgm:prSet presAssocID="{187A778D-1EF3-4820-ACED-1F7451F52A44}" presName="parentLeftMargin" presStyleLbl="node1" presStyleIdx="0" presStyleCnt="3"/>
      <dgm:spPr/>
    </dgm:pt>
    <dgm:pt modelId="{C4533D06-262E-4B35-886D-94C6EC9C995D}" type="pres">
      <dgm:prSet presAssocID="{187A778D-1EF3-4820-ACED-1F7451F52A44}" presName="parentText" presStyleLbl="node1" presStyleIdx="1" presStyleCnt="3" custScaleX="25580" custScaleY="88555">
        <dgm:presLayoutVars>
          <dgm:chMax val="0"/>
          <dgm:bulletEnabled val="1"/>
        </dgm:presLayoutVars>
      </dgm:prSet>
      <dgm:spPr/>
    </dgm:pt>
    <dgm:pt modelId="{5E862A25-ED91-4ADE-ABA5-CE8BDD1192C9}" type="pres">
      <dgm:prSet presAssocID="{187A778D-1EF3-4820-ACED-1F7451F52A44}" presName="negativeSpace" presStyleCnt="0"/>
      <dgm:spPr/>
    </dgm:pt>
    <dgm:pt modelId="{4DB3152F-4AE2-421E-ADBE-FE7739E832BE}" type="pres">
      <dgm:prSet presAssocID="{187A778D-1EF3-4820-ACED-1F7451F52A44}" presName="childText" presStyleLbl="conFgAcc1" presStyleIdx="1" presStyleCnt="3">
        <dgm:presLayoutVars>
          <dgm:bulletEnabled val="1"/>
        </dgm:presLayoutVars>
      </dgm:prSet>
      <dgm:spPr/>
    </dgm:pt>
    <dgm:pt modelId="{BF4D912C-49F0-4C0D-A041-5C0AABA5B8B2}" type="pres">
      <dgm:prSet presAssocID="{CD2B49B8-AC99-47DE-B233-8C63646F84A3}" presName="spaceBetweenRectangles" presStyleCnt="0"/>
      <dgm:spPr/>
    </dgm:pt>
    <dgm:pt modelId="{1FD492AB-8403-4229-A813-0AADFC59FE4A}" type="pres">
      <dgm:prSet presAssocID="{466DEF78-D360-4681-BFB2-44D0DBADCB4B}" presName="parentLin" presStyleCnt="0"/>
      <dgm:spPr/>
    </dgm:pt>
    <dgm:pt modelId="{22E48D1C-EEDC-452E-AA53-F2DD9E03345C}" type="pres">
      <dgm:prSet presAssocID="{466DEF78-D360-4681-BFB2-44D0DBADCB4B}" presName="parentLeftMargin" presStyleLbl="node1" presStyleIdx="1" presStyleCnt="3"/>
      <dgm:spPr/>
    </dgm:pt>
    <dgm:pt modelId="{23A378DF-918E-4234-818D-F9236D5A6FCE}" type="pres">
      <dgm:prSet presAssocID="{466DEF78-D360-4681-BFB2-44D0DBADCB4B}" presName="parentText" presStyleLbl="node1" presStyleIdx="2" presStyleCnt="3" custScaleX="25386">
        <dgm:presLayoutVars>
          <dgm:chMax val="0"/>
          <dgm:bulletEnabled val="1"/>
        </dgm:presLayoutVars>
      </dgm:prSet>
      <dgm:spPr/>
    </dgm:pt>
    <dgm:pt modelId="{85B09094-C50C-4915-A172-6B2D14DC741E}" type="pres">
      <dgm:prSet presAssocID="{466DEF78-D360-4681-BFB2-44D0DBADCB4B}" presName="negativeSpace" presStyleCnt="0"/>
      <dgm:spPr/>
    </dgm:pt>
    <dgm:pt modelId="{5E06B267-F6CC-4342-AD7A-C22C1F4CA40F}" type="pres">
      <dgm:prSet presAssocID="{466DEF78-D360-4681-BFB2-44D0DBADCB4B}" presName="childText" presStyleLbl="conFgAcc1" presStyleIdx="2" presStyleCnt="3" custLinFactNeighborX="-1092" custLinFactNeighborY="-877">
        <dgm:presLayoutVars>
          <dgm:bulletEnabled val="1"/>
        </dgm:presLayoutVars>
      </dgm:prSet>
      <dgm:spPr/>
    </dgm:pt>
  </dgm:ptLst>
  <dgm:cxnLst>
    <dgm:cxn modelId="{D7B29F03-192D-413B-9E19-A7A09B392028}" srcId="{22D91077-3813-4592-9E98-C16EC13B48A3}" destId="{D15044E3-33C9-4FCD-BBBE-1BFE61C021F3}" srcOrd="0" destOrd="0" parTransId="{6D1FFB2C-6693-4EFA-873F-FE411D11F657}" sibTransId="{F9EF36F6-71DD-4BEA-AAB7-7D6DD3D80D61}"/>
    <dgm:cxn modelId="{E9B9D816-B2CB-4533-B1D3-A2E87F165406}" type="presOf" srcId="{187A778D-1EF3-4820-ACED-1F7451F52A44}" destId="{E5D25B28-20A0-4A87-9D81-0E7AEA7164AE}" srcOrd="0" destOrd="0" presId="urn:microsoft.com/office/officeart/2005/8/layout/list1"/>
    <dgm:cxn modelId="{498FDB22-D0F7-4379-B8C6-5AB9CBDF5BF1}" type="presOf" srcId="{22D91077-3813-4592-9E98-C16EC13B48A3}" destId="{F163B7D6-3C85-4F3A-9563-A5AC752907DD}" srcOrd="1" destOrd="0" presId="urn:microsoft.com/office/officeart/2005/8/layout/list1"/>
    <dgm:cxn modelId="{C2637E35-00BF-4CAD-9350-6359E4A2E0DD}" type="presOf" srcId="{D15044E3-33C9-4FCD-BBBE-1BFE61C021F3}" destId="{D321CD23-2495-4444-ADBD-360EAEE836EE}" srcOrd="0" destOrd="0" presId="urn:microsoft.com/office/officeart/2005/8/layout/list1"/>
    <dgm:cxn modelId="{465F3C47-D963-4FBC-8D1A-D4ED29F7105C}" srcId="{187A778D-1EF3-4820-ACED-1F7451F52A44}" destId="{72A27447-D52B-45C8-AEED-79F544AC8CE9}" srcOrd="0" destOrd="0" parTransId="{395F91CD-CC5D-4A91-9E4A-44C1389D7F65}" sibTransId="{317460EA-EFDF-4E93-B1C4-69F21A624760}"/>
    <dgm:cxn modelId="{5473B248-F155-45AF-B98A-0CF32F69475E}" type="presOf" srcId="{F52CC5EE-91F3-43DC-8995-EA00F06611CF}" destId="{5E06B267-F6CC-4342-AD7A-C22C1F4CA40F}" srcOrd="0" destOrd="0" presId="urn:microsoft.com/office/officeart/2005/8/layout/list1"/>
    <dgm:cxn modelId="{5E0A766C-176F-4EFD-8849-24893EB91532}" srcId="{466DEF78-D360-4681-BFB2-44D0DBADCB4B}" destId="{F52CC5EE-91F3-43DC-8995-EA00F06611CF}" srcOrd="0" destOrd="0" parTransId="{C54D3F7B-13F1-4738-AC9B-C4E115585A48}" sibTransId="{CE61C342-C1BA-404C-85C2-0A593F779DE5}"/>
    <dgm:cxn modelId="{7E46BA6D-D34E-4AF7-A9DE-7FC138DF96AC}" type="presOf" srcId="{466DEF78-D360-4681-BFB2-44D0DBADCB4B}" destId="{23A378DF-918E-4234-818D-F9236D5A6FCE}" srcOrd="1" destOrd="0" presId="urn:microsoft.com/office/officeart/2005/8/layout/list1"/>
    <dgm:cxn modelId="{EAF86252-8E18-4D58-B784-8D96B5A0B4D8}" srcId="{3C56D4A9-0B83-4FB5-940B-84B94C4800FC}" destId="{466DEF78-D360-4681-BFB2-44D0DBADCB4B}" srcOrd="2" destOrd="0" parTransId="{0BFE782A-000D-4AE2-BE4C-F81FBB7844E3}" sibTransId="{87FF4D58-7064-4255-AF53-976CC55CCD0B}"/>
    <dgm:cxn modelId="{2FE19874-4B74-4473-AA35-75CB0066AB11}" type="presOf" srcId="{187A778D-1EF3-4820-ACED-1F7451F52A44}" destId="{C4533D06-262E-4B35-886D-94C6EC9C995D}" srcOrd="1" destOrd="0" presId="urn:microsoft.com/office/officeart/2005/8/layout/list1"/>
    <dgm:cxn modelId="{2BE74B7E-0D16-45E8-A0E3-0FCBDAE7264B}" type="presOf" srcId="{3C56D4A9-0B83-4FB5-940B-84B94C4800FC}" destId="{0F92755D-B158-4BA9-B767-505A6BFB27D6}" srcOrd="0" destOrd="0" presId="urn:microsoft.com/office/officeart/2005/8/layout/list1"/>
    <dgm:cxn modelId="{4B5E4F92-7E90-4A48-90C2-BECD906961FE}" type="presOf" srcId="{466DEF78-D360-4681-BFB2-44D0DBADCB4B}" destId="{22E48D1C-EEDC-452E-AA53-F2DD9E03345C}" srcOrd="0" destOrd="0" presId="urn:microsoft.com/office/officeart/2005/8/layout/list1"/>
    <dgm:cxn modelId="{3156FE96-82E6-4D11-914A-314BBF20455B}" srcId="{3C56D4A9-0B83-4FB5-940B-84B94C4800FC}" destId="{22D91077-3813-4592-9E98-C16EC13B48A3}" srcOrd="0" destOrd="0" parTransId="{5FD35198-1E5E-4B37-8F37-BEE735748488}" sibTransId="{2C8C5D00-518F-43AB-A67D-BC1F91C34B37}"/>
    <dgm:cxn modelId="{493C2C9C-0E12-4BA8-B767-47D6690BC03E}" type="presOf" srcId="{72A27447-D52B-45C8-AEED-79F544AC8CE9}" destId="{4DB3152F-4AE2-421E-ADBE-FE7739E832BE}" srcOrd="0" destOrd="0" presId="urn:microsoft.com/office/officeart/2005/8/layout/list1"/>
    <dgm:cxn modelId="{67BAA2A9-BD18-46C1-9203-8EA7503AA676}" srcId="{3C56D4A9-0B83-4FB5-940B-84B94C4800FC}" destId="{187A778D-1EF3-4820-ACED-1F7451F52A44}" srcOrd="1" destOrd="0" parTransId="{B2CCA32E-42C9-4AD2-B570-7DA9727B17DE}" sibTransId="{CD2B49B8-AC99-47DE-B233-8C63646F84A3}"/>
    <dgm:cxn modelId="{431007E2-8F85-42B0-9EED-24A45BC2081A}" type="presOf" srcId="{22D91077-3813-4592-9E98-C16EC13B48A3}" destId="{E22DE8AB-CA17-430D-82FD-A84CC5C69E65}" srcOrd="0" destOrd="0" presId="urn:microsoft.com/office/officeart/2005/8/layout/list1"/>
    <dgm:cxn modelId="{E4108028-B4FA-4C9C-9A4D-44F733AE9E2B}" type="presParOf" srcId="{0F92755D-B158-4BA9-B767-505A6BFB27D6}" destId="{EEC2F6C9-820D-4DF8-912A-66F81A7FE7FF}" srcOrd="0" destOrd="0" presId="urn:microsoft.com/office/officeart/2005/8/layout/list1"/>
    <dgm:cxn modelId="{5DC584BE-DE1F-4244-8839-021A056EB3E5}" type="presParOf" srcId="{EEC2F6C9-820D-4DF8-912A-66F81A7FE7FF}" destId="{E22DE8AB-CA17-430D-82FD-A84CC5C69E65}" srcOrd="0" destOrd="0" presId="urn:microsoft.com/office/officeart/2005/8/layout/list1"/>
    <dgm:cxn modelId="{C1047FF8-2C25-4CBC-9680-4F17D81A4B78}" type="presParOf" srcId="{EEC2F6C9-820D-4DF8-912A-66F81A7FE7FF}" destId="{F163B7D6-3C85-4F3A-9563-A5AC752907DD}" srcOrd="1" destOrd="0" presId="urn:microsoft.com/office/officeart/2005/8/layout/list1"/>
    <dgm:cxn modelId="{FD2C869F-AA48-46AA-AC63-5A3A3A5899E5}" type="presParOf" srcId="{0F92755D-B158-4BA9-B767-505A6BFB27D6}" destId="{AC9D17A7-37E3-4A8F-9A1D-44913672D6A6}" srcOrd="1" destOrd="0" presId="urn:microsoft.com/office/officeart/2005/8/layout/list1"/>
    <dgm:cxn modelId="{9AC45EE0-6498-4529-9277-62FE15932A7E}" type="presParOf" srcId="{0F92755D-B158-4BA9-B767-505A6BFB27D6}" destId="{D321CD23-2495-4444-ADBD-360EAEE836EE}" srcOrd="2" destOrd="0" presId="urn:microsoft.com/office/officeart/2005/8/layout/list1"/>
    <dgm:cxn modelId="{9AB78A5C-2544-4F7E-855A-23B37A2946FA}" type="presParOf" srcId="{0F92755D-B158-4BA9-B767-505A6BFB27D6}" destId="{050C662D-98FE-41EB-BA1D-F0EF58544C94}" srcOrd="3" destOrd="0" presId="urn:microsoft.com/office/officeart/2005/8/layout/list1"/>
    <dgm:cxn modelId="{8EA84ECC-7AA0-49E0-AA6E-993C6C042273}" type="presParOf" srcId="{0F92755D-B158-4BA9-B767-505A6BFB27D6}" destId="{A41DE16B-9485-492C-B1B9-346FB5F89FB1}" srcOrd="4" destOrd="0" presId="urn:microsoft.com/office/officeart/2005/8/layout/list1"/>
    <dgm:cxn modelId="{2FBF501D-875B-4857-8AA3-8D1B084F582D}" type="presParOf" srcId="{A41DE16B-9485-492C-B1B9-346FB5F89FB1}" destId="{E5D25B28-20A0-4A87-9D81-0E7AEA7164AE}" srcOrd="0" destOrd="0" presId="urn:microsoft.com/office/officeart/2005/8/layout/list1"/>
    <dgm:cxn modelId="{1FA0321F-47AF-4A4D-A7F0-A922923C794B}" type="presParOf" srcId="{A41DE16B-9485-492C-B1B9-346FB5F89FB1}" destId="{C4533D06-262E-4B35-886D-94C6EC9C995D}" srcOrd="1" destOrd="0" presId="urn:microsoft.com/office/officeart/2005/8/layout/list1"/>
    <dgm:cxn modelId="{5895B5C4-C679-4E8F-8278-EAB672FA5F62}" type="presParOf" srcId="{0F92755D-B158-4BA9-B767-505A6BFB27D6}" destId="{5E862A25-ED91-4ADE-ABA5-CE8BDD1192C9}" srcOrd="5" destOrd="0" presId="urn:microsoft.com/office/officeart/2005/8/layout/list1"/>
    <dgm:cxn modelId="{6CA2E980-BD7B-4B2C-8D41-FAD3A591062E}" type="presParOf" srcId="{0F92755D-B158-4BA9-B767-505A6BFB27D6}" destId="{4DB3152F-4AE2-421E-ADBE-FE7739E832BE}" srcOrd="6" destOrd="0" presId="urn:microsoft.com/office/officeart/2005/8/layout/list1"/>
    <dgm:cxn modelId="{3CA0AD61-C3E7-46C0-9FDD-A9DBA1F064AD}" type="presParOf" srcId="{0F92755D-B158-4BA9-B767-505A6BFB27D6}" destId="{BF4D912C-49F0-4C0D-A041-5C0AABA5B8B2}" srcOrd="7" destOrd="0" presId="urn:microsoft.com/office/officeart/2005/8/layout/list1"/>
    <dgm:cxn modelId="{AFADBB86-7651-42E8-A5DD-4F0C1F8382C1}" type="presParOf" srcId="{0F92755D-B158-4BA9-B767-505A6BFB27D6}" destId="{1FD492AB-8403-4229-A813-0AADFC59FE4A}" srcOrd="8" destOrd="0" presId="urn:microsoft.com/office/officeart/2005/8/layout/list1"/>
    <dgm:cxn modelId="{4B615DFD-FFE7-4536-8AC1-37E60D4AD28F}" type="presParOf" srcId="{1FD492AB-8403-4229-A813-0AADFC59FE4A}" destId="{22E48D1C-EEDC-452E-AA53-F2DD9E03345C}" srcOrd="0" destOrd="0" presId="urn:microsoft.com/office/officeart/2005/8/layout/list1"/>
    <dgm:cxn modelId="{85222856-43F2-42AD-BC4E-B0FF470C03A6}" type="presParOf" srcId="{1FD492AB-8403-4229-A813-0AADFC59FE4A}" destId="{23A378DF-918E-4234-818D-F9236D5A6FCE}" srcOrd="1" destOrd="0" presId="urn:microsoft.com/office/officeart/2005/8/layout/list1"/>
    <dgm:cxn modelId="{4FACA34B-7884-4446-9DC6-07B7F9ED2CA5}" type="presParOf" srcId="{0F92755D-B158-4BA9-B767-505A6BFB27D6}" destId="{85B09094-C50C-4915-A172-6B2D14DC741E}" srcOrd="9" destOrd="0" presId="urn:microsoft.com/office/officeart/2005/8/layout/list1"/>
    <dgm:cxn modelId="{4B570192-0FC3-497A-BC2A-14F47E313139}" type="presParOf" srcId="{0F92755D-B158-4BA9-B767-505A6BFB27D6}" destId="{5E06B267-F6CC-4342-AD7A-C22C1F4CA40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90ADBA7-D18F-426B-8B5A-4DEF3530E291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72FBC4-FD36-4EFD-870C-DBC09A3D39E1}">
      <dgm:prSet custT="1"/>
      <dgm:spPr/>
      <dgm:t>
        <a:bodyPr/>
        <a:lstStyle/>
        <a:p>
          <a:r>
            <a:rPr lang="en-US" sz="3200">
              <a:latin typeface="Arial Bold" panose="020B0704020202020204" pitchFamily="34" charset="0"/>
              <a:cs typeface="Arial Bold" panose="020B0704020202020204" pitchFamily="34" charset="0"/>
            </a:rPr>
            <a:t>Evaluation Process</a:t>
          </a:r>
          <a:endParaRPr lang="en-US" sz="3200" b="1">
            <a:latin typeface="Arial Bold" panose="020B0704020202020204" pitchFamily="34" charset="0"/>
            <a:cs typeface="Arial Bold" panose="020B0704020202020204" pitchFamily="34" charset="0"/>
          </a:endParaRPr>
        </a:p>
      </dgm:t>
    </dgm:pt>
    <dgm:pt modelId="{BB648DC9-77E3-41A4-93D2-B376217872C8}" type="parTrans" cxnId="{4DB26AB5-6D09-4D5D-A222-E46DFFC9BB89}">
      <dgm:prSet/>
      <dgm:spPr/>
      <dgm:t>
        <a:bodyPr/>
        <a:lstStyle/>
        <a:p>
          <a:endParaRPr lang="en-US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380934-89C4-49E9-A918-70907FB05F85}" type="sibTrans" cxnId="{4DB26AB5-6D09-4D5D-A222-E46DFFC9BB89}">
      <dgm:prSet/>
      <dgm:spPr/>
      <dgm:t>
        <a:bodyPr/>
        <a:lstStyle/>
        <a:p>
          <a:endParaRPr lang="en-US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B66356-B552-42DA-A474-CA5B3E18E088}">
      <dgm:prSet custT="1"/>
      <dgm:spPr/>
      <dgm:t>
        <a:bodyPr/>
        <a:lstStyle/>
        <a:p>
          <a:r>
            <a:rPr lang="en-US" sz="2800">
              <a:latin typeface="Arial" panose="020B0604020202020204" pitchFamily="34" charset="0"/>
              <a:cs typeface="Arial" panose="020B0604020202020204" pitchFamily="34" charset="0"/>
            </a:rPr>
            <a:t>Reviewers respond </a:t>
          </a:r>
          <a:r>
            <a:rPr lang="en-US" sz="2800" b="1">
              <a:latin typeface="Arial" panose="020B0604020202020204" pitchFamily="34" charset="0"/>
              <a:cs typeface="Arial" panose="020B0604020202020204" pitchFamily="34" charset="0"/>
            </a:rPr>
            <a:t>Yes/No </a:t>
          </a:r>
          <a:r>
            <a:rPr lang="en-US" sz="2800">
              <a:latin typeface="Arial" panose="020B0604020202020204" pitchFamily="34" charset="0"/>
              <a:cs typeface="Arial" panose="020B0604020202020204" pitchFamily="34" charset="0"/>
            </a:rPr>
            <a:t>to whether each element meets the requirements for publication. </a:t>
          </a:r>
        </a:p>
      </dgm:t>
    </dgm:pt>
    <dgm:pt modelId="{7ABC4AB0-DEA1-46CA-B6E3-F15665DA8977}" type="parTrans" cxnId="{4190CA39-47F4-4647-A5B1-56685EE718C6}">
      <dgm:prSet/>
      <dgm:spPr/>
      <dgm:t>
        <a:bodyPr/>
        <a:lstStyle/>
        <a:p>
          <a:endParaRPr lang="en-US" sz="2800"/>
        </a:p>
      </dgm:t>
    </dgm:pt>
    <dgm:pt modelId="{F20F9091-D748-4006-B6FA-7A1AA7D6B8F6}" type="sibTrans" cxnId="{4190CA39-47F4-4647-A5B1-56685EE718C6}">
      <dgm:prSet/>
      <dgm:spPr/>
      <dgm:t>
        <a:bodyPr/>
        <a:lstStyle/>
        <a:p>
          <a:endParaRPr lang="en-US" sz="2800"/>
        </a:p>
      </dgm:t>
    </dgm:pt>
    <dgm:pt modelId="{BCF83D81-8D5F-492A-8868-FE0E5DE0F515}">
      <dgm:prSet custT="1"/>
      <dgm:spPr/>
      <dgm:t>
        <a:bodyPr/>
        <a:lstStyle/>
        <a:p>
          <a:endParaRPr lang="en-US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CF665F-EAA7-451D-956C-F6E5974D634E}" type="parTrans" cxnId="{4483B9CE-35FE-4B86-B12A-E3F7EFFB0DB5}">
      <dgm:prSet/>
      <dgm:spPr/>
      <dgm:t>
        <a:bodyPr/>
        <a:lstStyle/>
        <a:p>
          <a:endParaRPr lang="en-US" sz="2800"/>
        </a:p>
      </dgm:t>
    </dgm:pt>
    <dgm:pt modelId="{1AEC3D80-10C3-4E98-91E1-E5BB8BF18B69}" type="sibTrans" cxnId="{4483B9CE-35FE-4B86-B12A-E3F7EFFB0DB5}">
      <dgm:prSet/>
      <dgm:spPr/>
      <dgm:t>
        <a:bodyPr/>
        <a:lstStyle/>
        <a:p>
          <a:endParaRPr lang="en-US" sz="2800"/>
        </a:p>
      </dgm:t>
    </dgm:pt>
    <dgm:pt modelId="{4DD9CC03-8448-47D5-B898-C7D0FCAD3D9F}">
      <dgm:prSet custT="1"/>
      <dgm:spPr/>
      <dgm:t>
        <a:bodyPr/>
        <a:lstStyle/>
        <a:p>
          <a:r>
            <a:rPr lang="en-US" sz="2800">
              <a:latin typeface="Arial" panose="020B0604020202020204" pitchFamily="34" charset="0"/>
              <a:cs typeface="Arial" panose="020B0604020202020204" pitchFamily="34" charset="0"/>
            </a:rPr>
            <a:t>“No” responses prompt </a:t>
          </a:r>
          <a:r>
            <a:rPr lang="en-US" sz="2800" b="1">
              <a:latin typeface="Arial" panose="020B0604020202020204" pitchFamily="34" charset="0"/>
              <a:cs typeface="Arial" panose="020B0604020202020204" pitchFamily="34" charset="0"/>
            </a:rPr>
            <a:t>further explanation </a:t>
          </a:r>
          <a:r>
            <a:rPr lang="en-US" sz="2800">
              <a:latin typeface="Arial" panose="020B0604020202020204" pitchFamily="34" charset="0"/>
              <a:cs typeface="Arial" panose="020B0604020202020204" pitchFamily="34" charset="0"/>
            </a:rPr>
            <a:t>to provide constructive feedback on the specific section.</a:t>
          </a:r>
        </a:p>
      </dgm:t>
    </dgm:pt>
    <dgm:pt modelId="{48D89A26-42D1-4BB3-9A3A-4D3C78722CFB}" type="parTrans" cxnId="{C3A0CD28-1A26-4F0B-A5BC-1AF2C0722BBD}">
      <dgm:prSet/>
      <dgm:spPr/>
      <dgm:t>
        <a:bodyPr/>
        <a:lstStyle/>
        <a:p>
          <a:endParaRPr lang="en-US" sz="2800"/>
        </a:p>
      </dgm:t>
    </dgm:pt>
    <dgm:pt modelId="{212E2EDB-A07C-42A1-9670-F9B7B95EAD7D}" type="sibTrans" cxnId="{C3A0CD28-1A26-4F0B-A5BC-1AF2C0722BBD}">
      <dgm:prSet/>
      <dgm:spPr/>
      <dgm:t>
        <a:bodyPr/>
        <a:lstStyle/>
        <a:p>
          <a:endParaRPr lang="en-US" sz="2800"/>
        </a:p>
      </dgm:t>
    </dgm:pt>
    <dgm:pt modelId="{503E6EA3-2F4D-49C8-91A2-61667D6E4EAE}" type="pres">
      <dgm:prSet presAssocID="{190ADBA7-D18F-426B-8B5A-4DEF3530E291}" presName="linear" presStyleCnt="0">
        <dgm:presLayoutVars>
          <dgm:animLvl val="lvl"/>
          <dgm:resizeHandles val="exact"/>
        </dgm:presLayoutVars>
      </dgm:prSet>
      <dgm:spPr/>
    </dgm:pt>
    <dgm:pt modelId="{079340B9-10D1-4B7D-B5EA-0B9708009DF6}" type="pres">
      <dgm:prSet presAssocID="{B072FBC4-FD36-4EFD-870C-DBC09A3D39E1}" presName="parentText" presStyleLbl="node1" presStyleIdx="0" presStyleCnt="1" custScaleX="100000" custScaleY="54281" custLinFactNeighborY="17349">
        <dgm:presLayoutVars>
          <dgm:chMax val="0"/>
          <dgm:bulletEnabled val="1"/>
        </dgm:presLayoutVars>
      </dgm:prSet>
      <dgm:spPr/>
    </dgm:pt>
    <dgm:pt modelId="{9CB8520D-D4BD-4DC1-BD7A-A40809D2AFB7}" type="pres">
      <dgm:prSet presAssocID="{B072FBC4-FD36-4EFD-870C-DBC09A3D39E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3A0CD28-1A26-4F0B-A5BC-1AF2C0722BBD}" srcId="{B072FBC4-FD36-4EFD-870C-DBC09A3D39E1}" destId="{4DD9CC03-8448-47D5-B898-C7D0FCAD3D9F}" srcOrd="2" destOrd="0" parTransId="{48D89A26-42D1-4BB3-9A3A-4D3C78722CFB}" sibTransId="{212E2EDB-A07C-42A1-9670-F9B7B95EAD7D}"/>
    <dgm:cxn modelId="{4190CA39-47F4-4647-A5B1-56685EE718C6}" srcId="{B072FBC4-FD36-4EFD-870C-DBC09A3D39E1}" destId="{53B66356-B552-42DA-A474-CA5B3E18E088}" srcOrd="1" destOrd="0" parTransId="{7ABC4AB0-DEA1-46CA-B6E3-F15665DA8977}" sibTransId="{F20F9091-D748-4006-B6FA-7A1AA7D6B8F6}"/>
    <dgm:cxn modelId="{AAE88759-C458-4821-AAC0-82B3383BFDB3}" type="presOf" srcId="{B072FBC4-FD36-4EFD-870C-DBC09A3D39E1}" destId="{079340B9-10D1-4B7D-B5EA-0B9708009DF6}" srcOrd="0" destOrd="0" presId="urn:microsoft.com/office/officeart/2005/8/layout/vList2"/>
    <dgm:cxn modelId="{77AA1E85-AB5D-4E7D-A8CC-E72E410395F8}" type="presOf" srcId="{53B66356-B552-42DA-A474-CA5B3E18E088}" destId="{9CB8520D-D4BD-4DC1-BD7A-A40809D2AFB7}" srcOrd="0" destOrd="1" presId="urn:microsoft.com/office/officeart/2005/8/layout/vList2"/>
    <dgm:cxn modelId="{756FFC87-CC4A-4F59-B17A-9D4B475CC246}" type="presOf" srcId="{4DD9CC03-8448-47D5-B898-C7D0FCAD3D9F}" destId="{9CB8520D-D4BD-4DC1-BD7A-A40809D2AFB7}" srcOrd="0" destOrd="2" presId="urn:microsoft.com/office/officeart/2005/8/layout/vList2"/>
    <dgm:cxn modelId="{4DB26AB5-6D09-4D5D-A222-E46DFFC9BB89}" srcId="{190ADBA7-D18F-426B-8B5A-4DEF3530E291}" destId="{B072FBC4-FD36-4EFD-870C-DBC09A3D39E1}" srcOrd="0" destOrd="0" parTransId="{BB648DC9-77E3-41A4-93D2-B376217872C8}" sibTransId="{0F380934-89C4-49E9-A918-70907FB05F85}"/>
    <dgm:cxn modelId="{4483B9CE-35FE-4B86-B12A-E3F7EFFB0DB5}" srcId="{B072FBC4-FD36-4EFD-870C-DBC09A3D39E1}" destId="{BCF83D81-8D5F-492A-8868-FE0E5DE0F515}" srcOrd="0" destOrd="0" parTransId="{48CF665F-EAA7-451D-956C-F6E5974D634E}" sibTransId="{1AEC3D80-10C3-4E98-91E1-E5BB8BF18B69}"/>
    <dgm:cxn modelId="{3601AADC-0778-4AC7-B052-8E1FC001B68C}" type="presOf" srcId="{BCF83D81-8D5F-492A-8868-FE0E5DE0F515}" destId="{9CB8520D-D4BD-4DC1-BD7A-A40809D2AFB7}" srcOrd="0" destOrd="0" presId="urn:microsoft.com/office/officeart/2005/8/layout/vList2"/>
    <dgm:cxn modelId="{70A8F2FD-9657-4D8F-BB5D-96555B3BB3E2}" type="presOf" srcId="{190ADBA7-D18F-426B-8B5A-4DEF3530E291}" destId="{503E6EA3-2F4D-49C8-91A2-61667D6E4EAE}" srcOrd="0" destOrd="0" presId="urn:microsoft.com/office/officeart/2005/8/layout/vList2"/>
    <dgm:cxn modelId="{B31B73BE-28E9-4B19-A380-DAE7E927AE59}" type="presParOf" srcId="{503E6EA3-2F4D-49C8-91A2-61667D6E4EAE}" destId="{079340B9-10D1-4B7D-B5EA-0B9708009DF6}" srcOrd="0" destOrd="0" presId="urn:microsoft.com/office/officeart/2005/8/layout/vList2"/>
    <dgm:cxn modelId="{E7C071D1-63E7-4B53-ACE2-B941BB26A9F6}" type="presParOf" srcId="{503E6EA3-2F4D-49C8-91A2-61667D6E4EAE}" destId="{9CB8520D-D4BD-4DC1-BD7A-A40809D2AFB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C56D4A9-0B83-4FB5-940B-84B94C4800FC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D91077-3813-4592-9E98-C16EC13B48A3}">
      <dgm:prSet custT="1"/>
      <dgm:spPr/>
      <dgm:t>
        <a:bodyPr/>
        <a:lstStyle/>
        <a:p>
          <a:r>
            <a:rPr lang="en-US" sz="3200" b="1">
              <a:latin typeface="Arial" panose="020B0604020202020204" pitchFamily="34" charset="0"/>
              <a:cs typeface="Arial" panose="020B0604020202020204" pitchFamily="34" charset="0"/>
            </a:rPr>
            <a:t>Question #1</a:t>
          </a:r>
        </a:p>
      </dgm:t>
    </dgm:pt>
    <dgm:pt modelId="{5FD35198-1E5E-4B37-8F37-BEE735748488}" type="parTrans" cxnId="{3156FE96-82E6-4D11-914A-314BBF20455B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8C5D00-518F-43AB-A67D-BC1F91C34B37}" type="sibTrans" cxnId="{3156FE96-82E6-4D11-914A-314BBF20455B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5044E3-33C9-4FCD-BBBE-1BFE61C021F3}">
      <dgm:prSet custT="1"/>
      <dgm:spPr/>
      <dgm:t>
        <a:bodyPr/>
        <a:lstStyle/>
        <a:p>
          <a:r>
            <a:rPr lang="en-US" sz="3200" b="0" i="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Are the teaching note </a:t>
          </a:r>
          <a:r>
            <a:rPr lang="en-US" sz="3200" b="1" i="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exhibits</a:t>
          </a:r>
          <a:r>
            <a:rPr lang="en-US" sz="3200" b="0" i="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appropriate and complete?</a:t>
          </a:r>
        </a:p>
      </dgm:t>
    </dgm:pt>
    <dgm:pt modelId="{6D1FFB2C-6693-4EFA-873F-FE411D11F657}" type="parTrans" cxnId="{D7B29F03-192D-413B-9E19-A7A09B392028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EF36F6-71DD-4BEA-AAB7-7D6DD3D80D61}" type="sibTrans" cxnId="{D7B29F03-192D-413B-9E19-A7A09B392028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7A778D-1EF3-4820-ACED-1F7451F52A44}">
      <dgm:prSet custT="1"/>
      <dgm:spPr/>
      <dgm:t>
        <a:bodyPr/>
        <a:lstStyle/>
        <a:p>
          <a:r>
            <a:rPr lang="en-US" sz="3200" b="1">
              <a:latin typeface="Arial" panose="020B0604020202020204" pitchFamily="34" charset="0"/>
              <a:cs typeface="Arial" panose="020B0604020202020204" pitchFamily="34" charset="0"/>
            </a:rPr>
            <a:t>Question #2</a:t>
          </a:r>
        </a:p>
      </dgm:t>
    </dgm:pt>
    <dgm:pt modelId="{B2CCA32E-42C9-4AD2-B570-7DA9727B17DE}" type="parTrans" cxnId="{67BAA2A9-BD18-46C1-9203-8EA7503AA676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2B49B8-AC99-47DE-B233-8C63646F84A3}" type="sibTrans" cxnId="{67BAA2A9-BD18-46C1-9203-8EA7503AA676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A27447-D52B-45C8-AEED-79F544AC8CE9}">
      <dgm:prSet custT="1"/>
      <dgm:spPr/>
      <dgm:t>
        <a:bodyPr/>
        <a:lstStyle/>
        <a:p>
          <a:r>
            <a:rPr lang="en-US" sz="3200" b="0" i="0">
              <a:latin typeface="Arial" panose="020B0604020202020204" pitchFamily="34" charset="0"/>
              <a:cs typeface="Arial" panose="020B0604020202020204" pitchFamily="34" charset="0"/>
            </a:rPr>
            <a:t>Does the teaching note contain any </a:t>
          </a:r>
          <a:r>
            <a:rPr lang="en-US" sz="3200" b="1" i="0">
              <a:latin typeface="Arial" panose="020B0604020202020204" pitchFamily="34" charset="0"/>
              <a:cs typeface="Arial" panose="020B0604020202020204" pitchFamily="34" charset="0"/>
            </a:rPr>
            <a:t>obvious errors </a:t>
          </a:r>
          <a:r>
            <a:rPr lang="en-US" sz="3200" b="0" i="0">
              <a:latin typeface="Arial" panose="020B0604020202020204" pitchFamily="34" charset="0"/>
              <a:cs typeface="Arial" panose="020B0604020202020204" pitchFamily="34" charset="0"/>
            </a:rPr>
            <a:t>(not including spelling and grammar)? </a:t>
          </a:r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5F91CD-CC5D-4A91-9E4A-44C1389D7F65}" type="parTrans" cxnId="{465F3C47-D963-4FBC-8D1A-D4ED29F7105C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7460EA-EFDF-4E93-B1C4-69F21A624760}" type="sibTrans" cxnId="{465F3C47-D963-4FBC-8D1A-D4ED29F7105C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3C5243-75A4-461F-9694-D1D121A1EFF3}">
      <dgm:prSet custT="1"/>
      <dgm:spPr/>
      <dgm:t>
        <a:bodyPr/>
        <a:lstStyle/>
        <a:p>
          <a:r>
            <a:rPr lang="en-US" sz="3200" b="1">
              <a:latin typeface="Arial" panose="020B0604020202020204" pitchFamily="34" charset="0"/>
              <a:cs typeface="Arial" panose="020B0604020202020204" pitchFamily="34" charset="0"/>
            </a:rPr>
            <a:t>Question #3</a:t>
          </a:r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354F6A-C104-4193-8DF3-A691F2E61294}" type="parTrans" cxnId="{A801CC1A-250F-4E79-B899-1DE87E5E9E2A}">
      <dgm:prSet/>
      <dgm:spPr/>
      <dgm:t>
        <a:bodyPr/>
        <a:lstStyle/>
        <a:p>
          <a:endParaRPr lang="en-US"/>
        </a:p>
      </dgm:t>
    </dgm:pt>
    <dgm:pt modelId="{ED44765F-96DD-4060-BF91-31646593E805}" type="sibTrans" cxnId="{A801CC1A-250F-4E79-B899-1DE87E5E9E2A}">
      <dgm:prSet/>
      <dgm:spPr/>
      <dgm:t>
        <a:bodyPr/>
        <a:lstStyle/>
        <a:p>
          <a:endParaRPr lang="en-US"/>
        </a:p>
      </dgm:t>
    </dgm:pt>
    <dgm:pt modelId="{6AA3BBD7-0933-4B2B-9359-691083C4F42D}">
      <dgm:prSet custT="1"/>
      <dgm:spPr/>
      <dgm:t>
        <a:bodyPr/>
        <a:lstStyle/>
        <a:p>
          <a:pPr algn="l">
            <a:lnSpc>
              <a:spcPct val="100000"/>
            </a:lnSpc>
          </a:pPr>
          <a:r>
            <a:rPr lang="en-US" sz="3200" b="0" i="0" dirty="0">
              <a:solidFill>
                <a:srgbClr val="63666A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What do you recommend as the </a:t>
          </a:r>
          <a:r>
            <a:rPr lang="en-US" sz="3200" b="1" i="0" dirty="0">
              <a:solidFill>
                <a:srgbClr val="63666A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target audience</a:t>
          </a:r>
          <a:r>
            <a:rPr lang="en-US" sz="3200" b="0" i="0" dirty="0">
              <a:solidFill>
                <a:srgbClr val="63666A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for this material?</a:t>
          </a:r>
        </a:p>
      </dgm:t>
    </dgm:pt>
    <dgm:pt modelId="{76365A6F-A1EC-44BA-BD91-8A674E5C647A}" type="parTrans" cxnId="{B4166A22-7CDF-4C3B-B1CF-EEA880147D29}">
      <dgm:prSet/>
      <dgm:spPr/>
      <dgm:t>
        <a:bodyPr/>
        <a:lstStyle/>
        <a:p>
          <a:endParaRPr lang="en-US"/>
        </a:p>
      </dgm:t>
    </dgm:pt>
    <dgm:pt modelId="{229D1076-068D-4DEA-99CF-312BA18A0847}" type="sibTrans" cxnId="{B4166A22-7CDF-4C3B-B1CF-EEA880147D29}">
      <dgm:prSet/>
      <dgm:spPr/>
      <dgm:t>
        <a:bodyPr/>
        <a:lstStyle/>
        <a:p>
          <a:endParaRPr lang="en-US"/>
        </a:p>
      </dgm:t>
    </dgm:pt>
    <dgm:pt modelId="{7F19D9C6-0744-4944-B520-7C11E85BC3FC}">
      <dgm:prSet custT="1"/>
      <dgm:spPr/>
      <dgm:t>
        <a:bodyPr/>
        <a:lstStyle/>
        <a:p>
          <a:pPr algn="l">
            <a:lnSpc>
              <a:spcPct val="100000"/>
            </a:lnSpc>
          </a:pPr>
          <a:r>
            <a:rPr lang="en-US" sz="3200" b="0" dirty="0">
              <a:latin typeface="Arial" panose="020B0604020202020204" pitchFamily="34" charset="0"/>
              <a:cs typeface="Arial" panose="020B0604020202020204" pitchFamily="34" charset="0"/>
            </a:rPr>
            <a:t>Choose an option from a dropdown list that includes “Introductory”, “Introductory/Undergraduate”, “Undergraduate”, “Undergraduate/MBA”, and “MBA/MSc/EMBA”.</a:t>
          </a:r>
        </a:p>
      </dgm:t>
    </dgm:pt>
    <dgm:pt modelId="{68798A71-19CE-4257-A504-9F5EF39C4C6A}" type="parTrans" cxnId="{B7D28414-206A-41C5-BEE4-597E8245AD0F}">
      <dgm:prSet/>
      <dgm:spPr/>
      <dgm:t>
        <a:bodyPr/>
        <a:lstStyle/>
        <a:p>
          <a:endParaRPr lang="en-US"/>
        </a:p>
      </dgm:t>
    </dgm:pt>
    <dgm:pt modelId="{37A94A7C-E7F4-4A9F-9FE6-8910DB0A6E7A}" type="sibTrans" cxnId="{B7D28414-206A-41C5-BEE4-597E8245AD0F}">
      <dgm:prSet/>
      <dgm:spPr/>
      <dgm:t>
        <a:bodyPr/>
        <a:lstStyle/>
        <a:p>
          <a:endParaRPr lang="en-US"/>
        </a:p>
      </dgm:t>
    </dgm:pt>
    <dgm:pt modelId="{0F92755D-B158-4BA9-B767-505A6BFB27D6}" type="pres">
      <dgm:prSet presAssocID="{3C56D4A9-0B83-4FB5-940B-84B94C4800FC}" presName="linear" presStyleCnt="0">
        <dgm:presLayoutVars>
          <dgm:dir/>
          <dgm:animLvl val="lvl"/>
          <dgm:resizeHandles val="exact"/>
        </dgm:presLayoutVars>
      </dgm:prSet>
      <dgm:spPr/>
    </dgm:pt>
    <dgm:pt modelId="{EEC2F6C9-820D-4DF8-912A-66F81A7FE7FF}" type="pres">
      <dgm:prSet presAssocID="{22D91077-3813-4592-9E98-C16EC13B48A3}" presName="parentLin" presStyleCnt="0"/>
      <dgm:spPr/>
    </dgm:pt>
    <dgm:pt modelId="{E22DE8AB-CA17-430D-82FD-A84CC5C69E65}" type="pres">
      <dgm:prSet presAssocID="{22D91077-3813-4592-9E98-C16EC13B48A3}" presName="parentLeftMargin" presStyleLbl="node1" presStyleIdx="0" presStyleCnt="3"/>
      <dgm:spPr/>
    </dgm:pt>
    <dgm:pt modelId="{F163B7D6-3C85-4F3A-9563-A5AC752907DD}" type="pres">
      <dgm:prSet presAssocID="{22D91077-3813-4592-9E98-C16EC13B48A3}" presName="parentText" presStyleLbl="node1" presStyleIdx="0" presStyleCnt="3" custScaleX="25139" custScaleY="84036">
        <dgm:presLayoutVars>
          <dgm:chMax val="0"/>
          <dgm:bulletEnabled val="1"/>
        </dgm:presLayoutVars>
      </dgm:prSet>
      <dgm:spPr/>
    </dgm:pt>
    <dgm:pt modelId="{AC9D17A7-37E3-4A8F-9A1D-44913672D6A6}" type="pres">
      <dgm:prSet presAssocID="{22D91077-3813-4592-9E98-C16EC13B48A3}" presName="negativeSpace" presStyleCnt="0"/>
      <dgm:spPr/>
    </dgm:pt>
    <dgm:pt modelId="{D321CD23-2495-4444-ADBD-360EAEE836EE}" type="pres">
      <dgm:prSet presAssocID="{22D91077-3813-4592-9E98-C16EC13B48A3}" presName="childText" presStyleLbl="conFgAcc1" presStyleIdx="0" presStyleCnt="3" custLinFactNeighborX="-47042">
        <dgm:presLayoutVars>
          <dgm:bulletEnabled val="1"/>
        </dgm:presLayoutVars>
      </dgm:prSet>
      <dgm:spPr/>
    </dgm:pt>
    <dgm:pt modelId="{050C662D-98FE-41EB-BA1D-F0EF58544C94}" type="pres">
      <dgm:prSet presAssocID="{2C8C5D00-518F-43AB-A67D-BC1F91C34B37}" presName="spaceBetweenRectangles" presStyleCnt="0"/>
      <dgm:spPr/>
    </dgm:pt>
    <dgm:pt modelId="{A41DE16B-9485-492C-B1B9-346FB5F89FB1}" type="pres">
      <dgm:prSet presAssocID="{187A778D-1EF3-4820-ACED-1F7451F52A44}" presName="parentLin" presStyleCnt="0"/>
      <dgm:spPr/>
    </dgm:pt>
    <dgm:pt modelId="{E5D25B28-20A0-4A87-9D81-0E7AEA7164AE}" type="pres">
      <dgm:prSet presAssocID="{187A778D-1EF3-4820-ACED-1F7451F52A44}" presName="parentLeftMargin" presStyleLbl="node1" presStyleIdx="0" presStyleCnt="3"/>
      <dgm:spPr/>
    </dgm:pt>
    <dgm:pt modelId="{C4533D06-262E-4B35-886D-94C6EC9C995D}" type="pres">
      <dgm:prSet presAssocID="{187A778D-1EF3-4820-ACED-1F7451F52A44}" presName="parentText" presStyleLbl="node1" presStyleIdx="1" presStyleCnt="3" custScaleX="25580" custScaleY="103039">
        <dgm:presLayoutVars>
          <dgm:chMax val="0"/>
          <dgm:bulletEnabled val="1"/>
        </dgm:presLayoutVars>
      </dgm:prSet>
      <dgm:spPr/>
    </dgm:pt>
    <dgm:pt modelId="{5E862A25-ED91-4ADE-ABA5-CE8BDD1192C9}" type="pres">
      <dgm:prSet presAssocID="{187A778D-1EF3-4820-ACED-1F7451F52A44}" presName="negativeSpace" presStyleCnt="0"/>
      <dgm:spPr/>
    </dgm:pt>
    <dgm:pt modelId="{4DB3152F-4AE2-421E-ADBE-FE7739E832BE}" type="pres">
      <dgm:prSet presAssocID="{187A778D-1EF3-4820-ACED-1F7451F52A44}" presName="childText" presStyleLbl="conFgAcc1" presStyleIdx="1" presStyleCnt="3">
        <dgm:presLayoutVars>
          <dgm:bulletEnabled val="1"/>
        </dgm:presLayoutVars>
      </dgm:prSet>
      <dgm:spPr/>
    </dgm:pt>
    <dgm:pt modelId="{5F7552B3-24A7-43C2-B573-9B2179158933}" type="pres">
      <dgm:prSet presAssocID="{CD2B49B8-AC99-47DE-B233-8C63646F84A3}" presName="spaceBetweenRectangles" presStyleCnt="0"/>
      <dgm:spPr/>
    </dgm:pt>
    <dgm:pt modelId="{19DC257D-080E-4606-B0A6-DCF98628A28F}" type="pres">
      <dgm:prSet presAssocID="{C33C5243-75A4-461F-9694-D1D121A1EFF3}" presName="parentLin" presStyleCnt="0"/>
      <dgm:spPr/>
    </dgm:pt>
    <dgm:pt modelId="{922B7F15-A68E-40B7-8022-230CCEE89AC8}" type="pres">
      <dgm:prSet presAssocID="{C33C5243-75A4-461F-9694-D1D121A1EFF3}" presName="parentLeftMargin" presStyleLbl="node1" presStyleIdx="1" presStyleCnt="3"/>
      <dgm:spPr/>
    </dgm:pt>
    <dgm:pt modelId="{76D9D712-03FA-493C-99CD-4B912DB693A3}" type="pres">
      <dgm:prSet presAssocID="{C33C5243-75A4-461F-9694-D1D121A1EFF3}" presName="parentText" presStyleLbl="node1" presStyleIdx="2" presStyleCnt="3" custFlipHor="1" custScaleX="25817" custScaleY="84114">
        <dgm:presLayoutVars>
          <dgm:chMax val="0"/>
          <dgm:bulletEnabled val="1"/>
        </dgm:presLayoutVars>
      </dgm:prSet>
      <dgm:spPr/>
    </dgm:pt>
    <dgm:pt modelId="{0E00490A-9088-4095-A128-783B405DCF36}" type="pres">
      <dgm:prSet presAssocID="{C33C5243-75A4-461F-9694-D1D121A1EFF3}" presName="negativeSpace" presStyleCnt="0"/>
      <dgm:spPr/>
    </dgm:pt>
    <dgm:pt modelId="{04BCD6AD-B0B7-4A13-AAEF-816AB0D819B0}" type="pres">
      <dgm:prSet presAssocID="{C33C5243-75A4-461F-9694-D1D121A1EFF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7B29F03-192D-413B-9E19-A7A09B392028}" srcId="{22D91077-3813-4592-9E98-C16EC13B48A3}" destId="{D15044E3-33C9-4FCD-BBBE-1BFE61C021F3}" srcOrd="0" destOrd="0" parTransId="{6D1FFB2C-6693-4EFA-873F-FE411D11F657}" sibTransId="{F9EF36F6-71DD-4BEA-AAB7-7D6DD3D80D61}"/>
    <dgm:cxn modelId="{B7D28414-206A-41C5-BEE4-597E8245AD0F}" srcId="{C33C5243-75A4-461F-9694-D1D121A1EFF3}" destId="{7F19D9C6-0744-4944-B520-7C11E85BC3FC}" srcOrd="1" destOrd="0" parTransId="{68798A71-19CE-4257-A504-9F5EF39C4C6A}" sibTransId="{37A94A7C-E7F4-4A9F-9FE6-8910DB0A6E7A}"/>
    <dgm:cxn modelId="{E9B9D816-B2CB-4533-B1D3-A2E87F165406}" type="presOf" srcId="{187A778D-1EF3-4820-ACED-1F7451F52A44}" destId="{E5D25B28-20A0-4A87-9D81-0E7AEA7164AE}" srcOrd="0" destOrd="0" presId="urn:microsoft.com/office/officeart/2005/8/layout/list1"/>
    <dgm:cxn modelId="{A801CC1A-250F-4E79-B899-1DE87E5E9E2A}" srcId="{3C56D4A9-0B83-4FB5-940B-84B94C4800FC}" destId="{C33C5243-75A4-461F-9694-D1D121A1EFF3}" srcOrd="2" destOrd="0" parTransId="{56354F6A-C104-4193-8DF3-A691F2E61294}" sibTransId="{ED44765F-96DD-4060-BF91-31646593E805}"/>
    <dgm:cxn modelId="{B4166A22-7CDF-4C3B-B1CF-EEA880147D29}" srcId="{C33C5243-75A4-461F-9694-D1D121A1EFF3}" destId="{6AA3BBD7-0933-4B2B-9359-691083C4F42D}" srcOrd="0" destOrd="0" parTransId="{76365A6F-A1EC-44BA-BD91-8A674E5C647A}" sibTransId="{229D1076-068D-4DEA-99CF-312BA18A0847}"/>
    <dgm:cxn modelId="{498FDB22-D0F7-4379-B8C6-5AB9CBDF5BF1}" type="presOf" srcId="{22D91077-3813-4592-9E98-C16EC13B48A3}" destId="{F163B7D6-3C85-4F3A-9563-A5AC752907DD}" srcOrd="1" destOrd="0" presId="urn:microsoft.com/office/officeart/2005/8/layout/list1"/>
    <dgm:cxn modelId="{C2637E35-00BF-4CAD-9350-6359E4A2E0DD}" type="presOf" srcId="{D15044E3-33C9-4FCD-BBBE-1BFE61C021F3}" destId="{D321CD23-2495-4444-ADBD-360EAEE836EE}" srcOrd="0" destOrd="0" presId="urn:microsoft.com/office/officeart/2005/8/layout/list1"/>
    <dgm:cxn modelId="{83E9845D-4D68-4EB3-AD44-F04E75216455}" type="presOf" srcId="{6AA3BBD7-0933-4B2B-9359-691083C4F42D}" destId="{04BCD6AD-B0B7-4A13-AAEF-816AB0D819B0}" srcOrd="0" destOrd="0" presId="urn:microsoft.com/office/officeart/2005/8/layout/list1"/>
    <dgm:cxn modelId="{73E7AB43-9DEA-4076-81A2-C1AD3E34A164}" type="presOf" srcId="{7F19D9C6-0744-4944-B520-7C11E85BC3FC}" destId="{04BCD6AD-B0B7-4A13-AAEF-816AB0D819B0}" srcOrd="0" destOrd="1" presId="urn:microsoft.com/office/officeart/2005/8/layout/list1"/>
    <dgm:cxn modelId="{465F3C47-D963-4FBC-8D1A-D4ED29F7105C}" srcId="{187A778D-1EF3-4820-ACED-1F7451F52A44}" destId="{72A27447-D52B-45C8-AEED-79F544AC8CE9}" srcOrd="0" destOrd="0" parTransId="{395F91CD-CC5D-4A91-9E4A-44C1389D7F65}" sibTransId="{317460EA-EFDF-4E93-B1C4-69F21A624760}"/>
    <dgm:cxn modelId="{2FE19874-4B74-4473-AA35-75CB0066AB11}" type="presOf" srcId="{187A778D-1EF3-4820-ACED-1F7451F52A44}" destId="{C4533D06-262E-4B35-886D-94C6EC9C995D}" srcOrd="1" destOrd="0" presId="urn:microsoft.com/office/officeart/2005/8/layout/list1"/>
    <dgm:cxn modelId="{2BE74B7E-0D16-45E8-A0E3-0FCBDAE7264B}" type="presOf" srcId="{3C56D4A9-0B83-4FB5-940B-84B94C4800FC}" destId="{0F92755D-B158-4BA9-B767-505A6BFB27D6}" srcOrd="0" destOrd="0" presId="urn:microsoft.com/office/officeart/2005/8/layout/list1"/>
    <dgm:cxn modelId="{3156FE96-82E6-4D11-914A-314BBF20455B}" srcId="{3C56D4A9-0B83-4FB5-940B-84B94C4800FC}" destId="{22D91077-3813-4592-9E98-C16EC13B48A3}" srcOrd="0" destOrd="0" parTransId="{5FD35198-1E5E-4B37-8F37-BEE735748488}" sibTransId="{2C8C5D00-518F-43AB-A67D-BC1F91C34B37}"/>
    <dgm:cxn modelId="{493C2C9C-0E12-4BA8-B767-47D6690BC03E}" type="presOf" srcId="{72A27447-D52B-45C8-AEED-79F544AC8CE9}" destId="{4DB3152F-4AE2-421E-ADBE-FE7739E832BE}" srcOrd="0" destOrd="0" presId="urn:microsoft.com/office/officeart/2005/8/layout/list1"/>
    <dgm:cxn modelId="{67BAA2A9-BD18-46C1-9203-8EA7503AA676}" srcId="{3C56D4A9-0B83-4FB5-940B-84B94C4800FC}" destId="{187A778D-1EF3-4820-ACED-1F7451F52A44}" srcOrd="1" destOrd="0" parTransId="{B2CCA32E-42C9-4AD2-B570-7DA9727B17DE}" sibTransId="{CD2B49B8-AC99-47DE-B233-8C63646F84A3}"/>
    <dgm:cxn modelId="{79BC43B7-6702-47D4-BFF8-B333139D4DC0}" type="presOf" srcId="{C33C5243-75A4-461F-9694-D1D121A1EFF3}" destId="{922B7F15-A68E-40B7-8022-230CCEE89AC8}" srcOrd="0" destOrd="0" presId="urn:microsoft.com/office/officeart/2005/8/layout/list1"/>
    <dgm:cxn modelId="{431007E2-8F85-42B0-9EED-24A45BC2081A}" type="presOf" srcId="{22D91077-3813-4592-9E98-C16EC13B48A3}" destId="{E22DE8AB-CA17-430D-82FD-A84CC5C69E65}" srcOrd="0" destOrd="0" presId="urn:microsoft.com/office/officeart/2005/8/layout/list1"/>
    <dgm:cxn modelId="{F8D59EE2-63AD-4734-ADC8-29533C3A8923}" type="presOf" srcId="{C33C5243-75A4-461F-9694-D1D121A1EFF3}" destId="{76D9D712-03FA-493C-99CD-4B912DB693A3}" srcOrd="1" destOrd="0" presId="urn:microsoft.com/office/officeart/2005/8/layout/list1"/>
    <dgm:cxn modelId="{E4108028-B4FA-4C9C-9A4D-44F733AE9E2B}" type="presParOf" srcId="{0F92755D-B158-4BA9-B767-505A6BFB27D6}" destId="{EEC2F6C9-820D-4DF8-912A-66F81A7FE7FF}" srcOrd="0" destOrd="0" presId="urn:microsoft.com/office/officeart/2005/8/layout/list1"/>
    <dgm:cxn modelId="{5DC584BE-DE1F-4244-8839-021A056EB3E5}" type="presParOf" srcId="{EEC2F6C9-820D-4DF8-912A-66F81A7FE7FF}" destId="{E22DE8AB-CA17-430D-82FD-A84CC5C69E65}" srcOrd="0" destOrd="0" presId="urn:microsoft.com/office/officeart/2005/8/layout/list1"/>
    <dgm:cxn modelId="{C1047FF8-2C25-4CBC-9680-4F17D81A4B78}" type="presParOf" srcId="{EEC2F6C9-820D-4DF8-912A-66F81A7FE7FF}" destId="{F163B7D6-3C85-4F3A-9563-A5AC752907DD}" srcOrd="1" destOrd="0" presId="urn:microsoft.com/office/officeart/2005/8/layout/list1"/>
    <dgm:cxn modelId="{FD2C869F-AA48-46AA-AC63-5A3A3A5899E5}" type="presParOf" srcId="{0F92755D-B158-4BA9-B767-505A6BFB27D6}" destId="{AC9D17A7-37E3-4A8F-9A1D-44913672D6A6}" srcOrd="1" destOrd="0" presId="urn:microsoft.com/office/officeart/2005/8/layout/list1"/>
    <dgm:cxn modelId="{9AC45EE0-6498-4529-9277-62FE15932A7E}" type="presParOf" srcId="{0F92755D-B158-4BA9-B767-505A6BFB27D6}" destId="{D321CD23-2495-4444-ADBD-360EAEE836EE}" srcOrd="2" destOrd="0" presId="urn:microsoft.com/office/officeart/2005/8/layout/list1"/>
    <dgm:cxn modelId="{9AB78A5C-2544-4F7E-855A-23B37A2946FA}" type="presParOf" srcId="{0F92755D-B158-4BA9-B767-505A6BFB27D6}" destId="{050C662D-98FE-41EB-BA1D-F0EF58544C94}" srcOrd="3" destOrd="0" presId="urn:microsoft.com/office/officeart/2005/8/layout/list1"/>
    <dgm:cxn modelId="{8EA84ECC-7AA0-49E0-AA6E-993C6C042273}" type="presParOf" srcId="{0F92755D-B158-4BA9-B767-505A6BFB27D6}" destId="{A41DE16B-9485-492C-B1B9-346FB5F89FB1}" srcOrd="4" destOrd="0" presId="urn:microsoft.com/office/officeart/2005/8/layout/list1"/>
    <dgm:cxn modelId="{2FBF501D-875B-4857-8AA3-8D1B084F582D}" type="presParOf" srcId="{A41DE16B-9485-492C-B1B9-346FB5F89FB1}" destId="{E5D25B28-20A0-4A87-9D81-0E7AEA7164AE}" srcOrd="0" destOrd="0" presId="urn:microsoft.com/office/officeart/2005/8/layout/list1"/>
    <dgm:cxn modelId="{1FA0321F-47AF-4A4D-A7F0-A922923C794B}" type="presParOf" srcId="{A41DE16B-9485-492C-B1B9-346FB5F89FB1}" destId="{C4533D06-262E-4B35-886D-94C6EC9C995D}" srcOrd="1" destOrd="0" presId="urn:microsoft.com/office/officeart/2005/8/layout/list1"/>
    <dgm:cxn modelId="{5895B5C4-C679-4E8F-8278-EAB672FA5F62}" type="presParOf" srcId="{0F92755D-B158-4BA9-B767-505A6BFB27D6}" destId="{5E862A25-ED91-4ADE-ABA5-CE8BDD1192C9}" srcOrd="5" destOrd="0" presId="urn:microsoft.com/office/officeart/2005/8/layout/list1"/>
    <dgm:cxn modelId="{6CA2E980-BD7B-4B2C-8D41-FAD3A591062E}" type="presParOf" srcId="{0F92755D-B158-4BA9-B767-505A6BFB27D6}" destId="{4DB3152F-4AE2-421E-ADBE-FE7739E832BE}" srcOrd="6" destOrd="0" presId="urn:microsoft.com/office/officeart/2005/8/layout/list1"/>
    <dgm:cxn modelId="{E7745C2C-1EDE-412C-8891-62F75FC97188}" type="presParOf" srcId="{0F92755D-B158-4BA9-B767-505A6BFB27D6}" destId="{5F7552B3-24A7-43C2-B573-9B2179158933}" srcOrd="7" destOrd="0" presId="urn:microsoft.com/office/officeart/2005/8/layout/list1"/>
    <dgm:cxn modelId="{81139ABC-AFCD-45E4-8CE6-372DDC669141}" type="presParOf" srcId="{0F92755D-B158-4BA9-B767-505A6BFB27D6}" destId="{19DC257D-080E-4606-B0A6-DCF98628A28F}" srcOrd="8" destOrd="0" presId="urn:microsoft.com/office/officeart/2005/8/layout/list1"/>
    <dgm:cxn modelId="{0884772A-C8AF-4ACE-BEAD-B0683AC4A86B}" type="presParOf" srcId="{19DC257D-080E-4606-B0A6-DCF98628A28F}" destId="{922B7F15-A68E-40B7-8022-230CCEE89AC8}" srcOrd="0" destOrd="0" presId="urn:microsoft.com/office/officeart/2005/8/layout/list1"/>
    <dgm:cxn modelId="{E74C5424-DA44-46E0-8855-E7D7C6560AB8}" type="presParOf" srcId="{19DC257D-080E-4606-B0A6-DCF98628A28F}" destId="{76D9D712-03FA-493C-99CD-4B912DB693A3}" srcOrd="1" destOrd="0" presId="urn:microsoft.com/office/officeart/2005/8/layout/list1"/>
    <dgm:cxn modelId="{FFC49B40-1A64-4F10-B864-F4A7E4F8B80E}" type="presParOf" srcId="{0F92755D-B158-4BA9-B767-505A6BFB27D6}" destId="{0E00490A-9088-4095-A128-783B405DCF36}" srcOrd="9" destOrd="0" presId="urn:microsoft.com/office/officeart/2005/8/layout/list1"/>
    <dgm:cxn modelId="{0362762A-256A-4A69-9531-FB83D07D9A37}" type="presParOf" srcId="{0F92755D-B158-4BA9-B767-505A6BFB27D6}" destId="{04BCD6AD-B0B7-4A13-AAEF-816AB0D819B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6F8CF43-C448-4E3D-8B0F-05E0323AFDB7}" type="doc">
      <dgm:prSet loTypeId="urn:microsoft.com/office/officeart/2005/8/layout/list1" loCatId="list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E57BC560-9C67-4A1D-AA5E-81283C4CE25D}">
      <dgm:prSet custT="1"/>
      <dgm:spPr/>
      <dgm:t>
        <a:bodyPr/>
        <a:lstStyle/>
        <a:p>
          <a:r>
            <a:rPr lang="en-US" sz="3600" b="1">
              <a:latin typeface="Arial" panose="020B0604020202020204" pitchFamily="34" charset="0"/>
              <a:cs typeface="Arial" panose="020B0604020202020204" pitchFamily="34" charset="0"/>
            </a:rPr>
            <a:t>Additional Feedback Areas</a:t>
          </a:r>
          <a:endParaRPr lang="en-US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B34EEA-EBDC-497E-8D7F-C629B0999AD5}" type="parTrans" cxnId="{255D36B9-33A0-4E89-890D-E90E79EEA011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AADC13-EE37-49AA-964D-79498E259C95}" type="sibTrans" cxnId="{255D36B9-33A0-4E89-890D-E90E79EEA011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F63325-06BB-48A5-88AA-49991CD7D826}">
      <dgm:prSet custT="1"/>
      <dgm:spPr/>
      <dgm:t>
        <a:bodyPr/>
        <a:lstStyle/>
        <a:p>
          <a:r>
            <a:rPr lang="en-US" sz="3200" b="1">
              <a:latin typeface="Arial" panose="020B0604020202020204" pitchFamily="34" charset="0"/>
              <a:cs typeface="Arial" panose="020B0604020202020204" pitchFamily="34" charset="0"/>
            </a:rPr>
            <a:t>Additional comments on the teaching note content:</a:t>
          </a:r>
          <a:br>
            <a:rPr lang="en-US" sz="3200">
              <a:latin typeface="Arial" panose="020B0604020202020204" pitchFamily="34" charset="0"/>
              <a:cs typeface="Arial" panose="020B0604020202020204" pitchFamily="34" charset="0"/>
            </a:rPr>
          </a:br>
          <a:br>
            <a:rPr lang="en-US" sz="320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3200">
              <a:latin typeface="Arial" charset="0"/>
              <a:cs typeface="Arial" charset="0"/>
            </a:rPr>
            <a:t>The relevant feedback and comments will be relayed to the author(s) by their Product Coordinator.</a:t>
          </a:r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9D3AA1-4C85-4847-A278-878C057C14C1}" type="parTrans" cxnId="{DC56A664-B659-4D7D-BA5F-B8A3956B02AD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3C8DDD-B9E1-4BD2-857E-252D0289D346}" type="sibTrans" cxnId="{DC56A664-B659-4D7D-BA5F-B8A3956B02AD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46CBF0-11EB-4A0B-A7D9-30137FC07E22}">
      <dgm:prSet custT="1"/>
      <dgm:spPr/>
      <dgm:t>
        <a:bodyPr/>
        <a:lstStyle/>
        <a:p>
          <a:r>
            <a:rPr lang="en-US" sz="3600" b="1">
              <a:latin typeface="Arial" panose="020B0604020202020204" pitchFamily="34" charset="0"/>
              <a:cs typeface="Arial" panose="020B0604020202020204" pitchFamily="34" charset="0"/>
            </a:rPr>
            <a:t>Evaluation Process</a:t>
          </a:r>
          <a:endParaRPr lang="en-US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4790FC-6D37-4BA8-85B0-842FC708B1C9}" type="parTrans" cxnId="{FA134ADF-7883-471E-A3D3-BDEEE5EBA11A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BC648D-A010-4A0D-A114-1D41AD20E4F1}" type="sibTrans" cxnId="{FA134ADF-7883-471E-A3D3-BDEEE5EBA11A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E7D22E-CC7F-4454-89FA-17FC390C4D74}">
      <dgm:prSet custT="1"/>
      <dgm:spPr/>
      <dgm:t>
        <a:bodyPr/>
        <a:lstStyle/>
        <a:p>
          <a:r>
            <a:rPr lang="en-US" sz="3200">
              <a:latin typeface="Arial" panose="020B0604020202020204" pitchFamily="34" charset="0"/>
              <a:cs typeface="Arial" panose="020B0604020202020204" pitchFamily="34" charset="0"/>
            </a:rPr>
            <a:t>Reviewers respond </a:t>
          </a:r>
          <a:r>
            <a:rPr lang="en-US" sz="3200" b="1">
              <a:latin typeface="Arial" panose="020B0604020202020204" pitchFamily="34" charset="0"/>
              <a:cs typeface="Arial" panose="020B0604020202020204" pitchFamily="34" charset="0"/>
            </a:rPr>
            <a:t>Yes/No </a:t>
          </a:r>
          <a:r>
            <a:rPr lang="en-US" sz="3200">
              <a:latin typeface="Arial" panose="020B0604020202020204" pitchFamily="34" charset="0"/>
              <a:cs typeface="Arial" panose="020B0604020202020204" pitchFamily="34" charset="0"/>
            </a:rPr>
            <a:t>to whether each element meets these standards. </a:t>
          </a:r>
        </a:p>
      </dgm:t>
    </dgm:pt>
    <dgm:pt modelId="{6884FCE4-1AD1-4A79-A3ED-46A2664B2039}" type="parTrans" cxnId="{3D262B11-0C82-47A2-B9EF-450367C48EE0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84A34C-7C4E-4DC9-8E5D-90A7009F4D16}" type="sibTrans" cxnId="{3D262B11-0C82-47A2-B9EF-450367C48EE0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30E4F1-D0BC-4A4D-8FF0-10BE6568BBCB}">
      <dgm:prSet custT="1"/>
      <dgm:spPr/>
      <dgm:t>
        <a:bodyPr/>
        <a:lstStyle/>
        <a:p>
          <a:r>
            <a:rPr lang="en-US" sz="3200">
              <a:latin typeface="Arial" panose="020B0604020202020204" pitchFamily="34" charset="0"/>
              <a:cs typeface="Arial" panose="020B0604020202020204" pitchFamily="34" charset="0"/>
            </a:rPr>
            <a:t>“No” responses prompt </a:t>
          </a:r>
          <a:r>
            <a:rPr lang="en-US" sz="3200" b="1">
              <a:latin typeface="Arial" panose="020B0604020202020204" pitchFamily="34" charset="0"/>
              <a:cs typeface="Arial" panose="020B0604020202020204" pitchFamily="34" charset="0"/>
            </a:rPr>
            <a:t>further explanation </a:t>
          </a:r>
          <a:r>
            <a:rPr lang="en-US" sz="3200">
              <a:latin typeface="Arial" panose="020B0604020202020204" pitchFamily="34" charset="0"/>
              <a:cs typeface="Arial" panose="020B0604020202020204" pitchFamily="34" charset="0"/>
            </a:rPr>
            <a:t>to provide constructive feedback on the specific section.</a:t>
          </a:r>
        </a:p>
      </dgm:t>
    </dgm:pt>
    <dgm:pt modelId="{BBD04C67-98D2-4C47-8DF4-51A716499CA2}" type="parTrans" cxnId="{D4CA43BD-6115-4FD0-8460-BAB091221098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B08D54-AEED-4851-A13E-37FC1DD8D5CF}" type="sibTrans" cxnId="{D4CA43BD-6115-4FD0-8460-BAB091221098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02512D-6C14-461E-9216-01B03090307F}">
      <dgm:prSet custT="1"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2FF681A-8E67-494D-B966-4F2CF55152B3}" type="parTrans" cxnId="{01FBEB86-0051-4313-8405-517CF9D0F19E}">
      <dgm:prSet/>
      <dgm:spPr/>
      <dgm:t>
        <a:bodyPr/>
        <a:lstStyle/>
        <a:p>
          <a:endParaRPr lang="en-US"/>
        </a:p>
      </dgm:t>
    </dgm:pt>
    <dgm:pt modelId="{DD327989-4789-46C1-9D89-12B071BB77AB}" type="sibTrans" cxnId="{01FBEB86-0051-4313-8405-517CF9D0F19E}">
      <dgm:prSet/>
      <dgm:spPr/>
      <dgm:t>
        <a:bodyPr/>
        <a:lstStyle/>
        <a:p>
          <a:endParaRPr lang="en-US"/>
        </a:p>
      </dgm:t>
    </dgm:pt>
    <dgm:pt modelId="{008DFA21-990F-4E00-B288-E66C868FC70A}" type="pres">
      <dgm:prSet presAssocID="{F6F8CF43-C448-4E3D-8B0F-05E0323AFDB7}" presName="linear" presStyleCnt="0">
        <dgm:presLayoutVars>
          <dgm:dir/>
          <dgm:animLvl val="lvl"/>
          <dgm:resizeHandles val="exact"/>
        </dgm:presLayoutVars>
      </dgm:prSet>
      <dgm:spPr/>
    </dgm:pt>
    <dgm:pt modelId="{E0C09606-ABC1-4FD0-ABF4-BD86F63C1856}" type="pres">
      <dgm:prSet presAssocID="{E57BC560-9C67-4A1D-AA5E-81283C4CE25D}" presName="parentLin" presStyleCnt="0"/>
      <dgm:spPr/>
    </dgm:pt>
    <dgm:pt modelId="{921C65A5-D107-4E12-A4E9-4756E73F4FF5}" type="pres">
      <dgm:prSet presAssocID="{E57BC560-9C67-4A1D-AA5E-81283C4CE25D}" presName="parentLeftMargin" presStyleLbl="node1" presStyleIdx="0" presStyleCnt="2"/>
      <dgm:spPr/>
    </dgm:pt>
    <dgm:pt modelId="{25543E34-98D0-40B2-8277-ED8A44E69596}" type="pres">
      <dgm:prSet presAssocID="{E57BC560-9C67-4A1D-AA5E-81283C4CE25D}" presName="parentText" presStyleLbl="node1" presStyleIdx="0" presStyleCnt="2" custScaleX="65948" custScaleY="72292">
        <dgm:presLayoutVars>
          <dgm:chMax val="0"/>
          <dgm:bulletEnabled val="1"/>
        </dgm:presLayoutVars>
      </dgm:prSet>
      <dgm:spPr/>
    </dgm:pt>
    <dgm:pt modelId="{08E56C61-0EE7-4A7C-89C5-04E327CB5A1A}" type="pres">
      <dgm:prSet presAssocID="{E57BC560-9C67-4A1D-AA5E-81283C4CE25D}" presName="negativeSpace" presStyleCnt="0"/>
      <dgm:spPr/>
    </dgm:pt>
    <dgm:pt modelId="{9A3E05F7-9C5E-43E7-9A5E-CB765BDC779F}" type="pres">
      <dgm:prSet presAssocID="{E57BC560-9C67-4A1D-AA5E-81283C4CE25D}" presName="childText" presStyleLbl="conFgAcc1" presStyleIdx="0" presStyleCnt="2" custLinFactNeighborY="5210">
        <dgm:presLayoutVars>
          <dgm:bulletEnabled val="1"/>
        </dgm:presLayoutVars>
      </dgm:prSet>
      <dgm:spPr/>
    </dgm:pt>
    <dgm:pt modelId="{67358A5D-8625-46F6-9BA8-7B3938BF3BE1}" type="pres">
      <dgm:prSet presAssocID="{54AADC13-EE37-49AA-964D-79498E259C95}" presName="spaceBetweenRectangles" presStyleCnt="0"/>
      <dgm:spPr/>
    </dgm:pt>
    <dgm:pt modelId="{5CF8ACBD-46E4-4CFA-8680-C8D97160A772}" type="pres">
      <dgm:prSet presAssocID="{7646CBF0-11EB-4A0B-A7D9-30137FC07E22}" presName="parentLin" presStyleCnt="0"/>
      <dgm:spPr/>
    </dgm:pt>
    <dgm:pt modelId="{11200C3D-A42D-4BE5-AB5B-E899276D9FF2}" type="pres">
      <dgm:prSet presAssocID="{7646CBF0-11EB-4A0B-A7D9-30137FC07E22}" presName="parentLeftMargin" presStyleLbl="node1" presStyleIdx="0" presStyleCnt="2"/>
      <dgm:spPr/>
    </dgm:pt>
    <dgm:pt modelId="{B2789269-EEFD-461A-9447-337350585969}" type="pres">
      <dgm:prSet presAssocID="{7646CBF0-11EB-4A0B-A7D9-30137FC07E22}" presName="parentText" presStyleLbl="node1" presStyleIdx="1" presStyleCnt="2" custScaleX="66191" custScaleY="77137">
        <dgm:presLayoutVars>
          <dgm:chMax val="0"/>
          <dgm:bulletEnabled val="1"/>
        </dgm:presLayoutVars>
      </dgm:prSet>
      <dgm:spPr/>
    </dgm:pt>
    <dgm:pt modelId="{1BC05A4E-35B3-4379-A42C-3AFFF124062C}" type="pres">
      <dgm:prSet presAssocID="{7646CBF0-11EB-4A0B-A7D9-30137FC07E22}" presName="negativeSpace" presStyleCnt="0"/>
      <dgm:spPr/>
    </dgm:pt>
    <dgm:pt modelId="{C718F0EA-9E4F-4AC0-AFF9-3F0D151C094B}" type="pres">
      <dgm:prSet presAssocID="{7646CBF0-11EB-4A0B-A7D9-30137FC07E2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3D262B11-0C82-47A2-B9EF-450367C48EE0}" srcId="{7646CBF0-11EB-4A0B-A7D9-30137FC07E22}" destId="{1EE7D22E-CC7F-4454-89FA-17FC390C4D74}" srcOrd="0" destOrd="0" parTransId="{6884FCE4-1AD1-4A79-A3ED-46A2664B2039}" sibTransId="{1A84A34C-7C4E-4DC9-8E5D-90A7009F4D16}"/>
    <dgm:cxn modelId="{A33E871A-AB3B-4966-82D0-E86A10ED6578}" type="presOf" srcId="{7646CBF0-11EB-4A0B-A7D9-30137FC07E22}" destId="{11200C3D-A42D-4BE5-AB5B-E899276D9FF2}" srcOrd="0" destOrd="0" presId="urn:microsoft.com/office/officeart/2005/8/layout/list1"/>
    <dgm:cxn modelId="{71659E64-8CD4-4625-B285-7704C29E24F1}" type="presOf" srcId="{1730E4F1-D0BC-4A4D-8FF0-10BE6568BBCB}" destId="{C718F0EA-9E4F-4AC0-AFF9-3F0D151C094B}" srcOrd="0" destOrd="2" presId="urn:microsoft.com/office/officeart/2005/8/layout/list1"/>
    <dgm:cxn modelId="{DC56A664-B659-4D7D-BA5F-B8A3956B02AD}" srcId="{E57BC560-9C67-4A1D-AA5E-81283C4CE25D}" destId="{F8F63325-06BB-48A5-88AA-49991CD7D826}" srcOrd="0" destOrd="0" parTransId="{B19D3AA1-4C85-4847-A278-878C057C14C1}" sibTransId="{5F3C8DDD-B9E1-4BD2-857E-252D0289D346}"/>
    <dgm:cxn modelId="{55E10755-890C-49AA-A516-F73DF82E34B7}" type="presOf" srcId="{E57BC560-9C67-4A1D-AA5E-81283C4CE25D}" destId="{25543E34-98D0-40B2-8277-ED8A44E69596}" srcOrd="1" destOrd="0" presId="urn:microsoft.com/office/officeart/2005/8/layout/list1"/>
    <dgm:cxn modelId="{D65E1E78-9955-4275-BF6A-84A12C7EA408}" type="presOf" srcId="{9802512D-6C14-461E-9216-01B03090307F}" destId="{C718F0EA-9E4F-4AC0-AFF9-3F0D151C094B}" srcOrd="0" destOrd="1" presId="urn:microsoft.com/office/officeart/2005/8/layout/list1"/>
    <dgm:cxn modelId="{01FBEB86-0051-4313-8405-517CF9D0F19E}" srcId="{7646CBF0-11EB-4A0B-A7D9-30137FC07E22}" destId="{9802512D-6C14-461E-9216-01B03090307F}" srcOrd="1" destOrd="0" parTransId="{02FF681A-8E67-494D-B966-4F2CF55152B3}" sibTransId="{DD327989-4789-46C1-9D89-12B071BB77AB}"/>
    <dgm:cxn modelId="{9C655790-C114-4EE6-9405-D246067D5749}" type="presOf" srcId="{7646CBF0-11EB-4A0B-A7D9-30137FC07E22}" destId="{B2789269-EEFD-461A-9447-337350585969}" srcOrd="1" destOrd="0" presId="urn:microsoft.com/office/officeart/2005/8/layout/list1"/>
    <dgm:cxn modelId="{4E40E695-7759-49E2-B6CC-67728FEB1354}" type="presOf" srcId="{F6F8CF43-C448-4E3D-8B0F-05E0323AFDB7}" destId="{008DFA21-990F-4E00-B288-E66C868FC70A}" srcOrd="0" destOrd="0" presId="urn:microsoft.com/office/officeart/2005/8/layout/list1"/>
    <dgm:cxn modelId="{255D36B9-33A0-4E89-890D-E90E79EEA011}" srcId="{F6F8CF43-C448-4E3D-8B0F-05E0323AFDB7}" destId="{E57BC560-9C67-4A1D-AA5E-81283C4CE25D}" srcOrd="0" destOrd="0" parTransId="{3EB34EEA-EBDC-497E-8D7F-C629B0999AD5}" sibTransId="{54AADC13-EE37-49AA-964D-79498E259C95}"/>
    <dgm:cxn modelId="{D4CA43BD-6115-4FD0-8460-BAB091221098}" srcId="{7646CBF0-11EB-4A0B-A7D9-30137FC07E22}" destId="{1730E4F1-D0BC-4A4D-8FF0-10BE6568BBCB}" srcOrd="2" destOrd="0" parTransId="{BBD04C67-98D2-4C47-8DF4-51A716499CA2}" sibTransId="{3CB08D54-AEED-4851-A13E-37FC1DD8D5CF}"/>
    <dgm:cxn modelId="{86FC3FDF-9C00-4F01-A7D2-1CF2758E2C0B}" type="presOf" srcId="{E57BC560-9C67-4A1D-AA5E-81283C4CE25D}" destId="{921C65A5-D107-4E12-A4E9-4756E73F4FF5}" srcOrd="0" destOrd="0" presId="urn:microsoft.com/office/officeart/2005/8/layout/list1"/>
    <dgm:cxn modelId="{FA134ADF-7883-471E-A3D3-BDEEE5EBA11A}" srcId="{F6F8CF43-C448-4E3D-8B0F-05E0323AFDB7}" destId="{7646CBF0-11EB-4A0B-A7D9-30137FC07E22}" srcOrd="1" destOrd="0" parTransId="{0B4790FC-6D37-4BA8-85B0-842FC708B1C9}" sibTransId="{AABC648D-A010-4A0D-A114-1D41AD20E4F1}"/>
    <dgm:cxn modelId="{9A0749F0-4447-4F0D-BFF7-BFC165793337}" type="presOf" srcId="{F8F63325-06BB-48A5-88AA-49991CD7D826}" destId="{9A3E05F7-9C5E-43E7-9A5E-CB765BDC779F}" srcOrd="0" destOrd="0" presId="urn:microsoft.com/office/officeart/2005/8/layout/list1"/>
    <dgm:cxn modelId="{B9EDB3F9-1796-46AB-92A0-C544B3FBE97F}" type="presOf" srcId="{1EE7D22E-CC7F-4454-89FA-17FC390C4D74}" destId="{C718F0EA-9E4F-4AC0-AFF9-3F0D151C094B}" srcOrd="0" destOrd="0" presId="urn:microsoft.com/office/officeart/2005/8/layout/list1"/>
    <dgm:cxn modelId="{3D5B7821-A53E-4481-ACD5-7674477229EC}" type="presParOf" srcId="{008DFA21-990F-4E00-B288-E66C868FC70A}" destId="{E0C09606-ABC1-4FD0-ABF4-BD86F63C1856}" srcOrd="0" destOrd="0" presId="urn:microsoft.com/office/officeart/2005/8/layout/list1"/>
    <dgm:cxn modelId="{0B9EB1E4-D733-40F0-B691-195202F1E01C}" type="presParOf" srcId="{E0C09606-ABC1-4FD0-ABF4-BD86F63C1856}" destId="{921C65A5-D107-4E12-A4E9-4756E73F4FF5}" srcOrd="0" destOrd="0" presId="urn:microsoft.com/office/officeart/2005/8/layout/list1"/>
    <dgm:cxn modelId="{70383CD7-02AD-4E2E-BD1C-CCCAC93A104B}" type="presParOf" srcId="{E0C09606-ABC1-4FD0-ABF4-BD86F63C1856}" destId="{25543E34-98D0-40B2-8277-ED8A44E69596}" srcOrd="1" destOrd="0" presId="urn:microsoft.com/office/officeart/2005/8/layout/list1"/>
    <dgm:cxn modelId="{A61FF06D-004E-4150-9574-5F090CCF32DB}" type="presParOf" srcId="{008DFA21-990F-4E00-B288-E66C868FC70A}" destId="{08E56C61-0EE7-4A7C-89C5-04E327CB5A1A}" srcOrd="1" destOrd="0" presId="urn:microsoft.com/office/officeart/2005/8/layout/list1"/>
    <dgm:cxn modelId="{30F4C06D-D287-457A-87B2-F4968652786A}" type="presParOf" srcId="{008DFA21-990F-4E00-B288-E66C868FC70A}" destId="{9A3E05F7-9C5E-43E7-9A5E-CB765BDC779F}" srcOrd="2" destOrd="0" presId="urn:microsoft.com/office/officeart/2005/8/layout/list1"/>
    <dgm:cxn modelId="{4F0222CB-10F7-4ADC-9074-A127C5D8612F}" type="presParOf" srcId="{008DFA21-990F-4E00-B288-E66C868FC70A}" destId="{67358A5D-8625-46F6-9BA8-7B3938BF3BE1}" srcOrd="3" destOrd="0" presId="urn:microsoft.com/office/officeart/2005/8/layout/list1"/>
    <dgm:cxn modelId="{16035044-5330-4504-A4F3-CC962147D2D9}" type="presParOf" srcId="{008DFA21-990F-4E00-B288-E66C868FC70A}" destId="{5CF8ACBD-46E4-4CFA-8680-C8D97160A772}" srcOrd="4" destOrd="0" presId="urn:microsoft.com/office/officeart/2005/8/layout/list1"/>
    <dgm:cxn modelId="{C0ABEFDF-C6B9-4906-973C-F42170F48055}" type="presParOf" srcId="{5CF8ACBD-46E4-4CFA-8680-C8D97160A772}" destId="{11200C3D-A42D-4BE5-AB5B-E899276D9FF2}" srcOrd="0" destOrd="0" presId="urn:microsoft.com/office/officeart/2005/8/layout/list1"/>
    <dgm:cxn modelId="{57F8ED97-E0A2-40C5-B543-DBE2BD81F6EE}" type="presParOf" srcId="{5CF8ACBD-46E4-4CFA-8680-C8D97160A772}" destId="{B2789269-EEFD-461A-9447-337350585969}" srcOrd="1" destOrd="0" presId="urn:microsoft.com/office/officeart/2005/8/layout/list1"/>
    <dgm:cxn modelId="{EB49BEDB-AE9F-4DB4-A1C2-30749509A6B1}" type="presParOf" srcId="{008DFA21-990F-4E00-B288-E66C868FC70A}" destId="{1BC05A4E-35B3-4379-A42C-3AFFF124062C}" srcOrd="5" destOrd="0" presId="urn:microsoft.com/office/officeart/2005/8/layout/list1"/>
    <dgm:cxn modelId="{D0100414-AE23-4E16-9AE2-C84A7B1749FF}" type="presParOf" srcId="{008DFA21-990F-4E00-B288-E66C868FC70A}" destId="{C718F0EA-9E4F-4AC0-AFF9-3F0D151C094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2D35CEC-DCD6-4173-9294-F5DE67C9A334}" type="doc">
      <dgm:prSet loTypeId="urn:microsoft.com/office/officeart/2005/8/layout/list1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F7E46146-3C85-4FAF-863D-47410E00917E}">
      <dgm:prSet custT="1"/>
      <dgm:spPr/>
      <dgm:t>
        <a:bodyPr/>
        <a:lstStyle/>
        <a:p>
          <a:r>
            <a:rPr lang="en-US" sz="3600" b="1">
              <a:latin typeface="Arial" panose="020B0604020202020204" pitchFamily="34" charset="0"/>
              <a:cs typeface="Arial" panose="020B0604020202020204" pitchFamily="34" charset="0"/>
            </a:rPr>
            <a:t>Reviewer Likelihood to Use Material</a:t>
          </a:r>
        </a:p>
      </dgm:t>
    </dgm:pt>
    <dgm:pt modelId="{42DABF06-B9DD-4979-868D-C9912450E2D1}" type="parTrans" cxnId="{671CCF95-A43F-4970-AAA8-F91A06AFD7C9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1E4FB4-5C86-4D51-9BE3-66A3FB377BA9}" type="sibTrans" cxnId="{671CCF95-A43F-4970-AAA8-F91A06AFD7C9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CC8252-30CC-4053-98C6-6244CBEF91E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Scale from 1 (Unlikely) to 5 (Definitely) on whether the reviewers would recommend or use the material in their classrooms.</a:t>
          </a:r>
        </a:p>
      </dgm:t>
    </dgm:pt>
    <dgm:pt modelId="{62C5223D-B538-4162-B31D-865A736A183B}" type="parTrans" cxnId="{A12313A2-4863-409D-A0C5-C7818C6EE276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11CCBC-0F5D-4AD8-A6C2-DF18FD5D60D4}" type="sibTrans" cxnId="{A12313A2-4863-409D-A0C5-C7818C6EE276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A2D307-CA6A-4EC6-8B75-C3EB330F1580}">
      <dgm:prSet custT="1"/>
      <dgm:spPr/>
      <dgm:t>
        <a:bodyPr/>
        <a:lstStyle/>
        <a:p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Estimate time (in hours) spent on the review.</a:t>
          </a:r>
          <a:b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</a:br>
          <a:endParaRPr lang="en-US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93AF6E-3A76-4D2C-AE79-08A016743113}" type="parTrans" cxnId="{952CCFA7-0520-4BC4-BC5E-13781B0BCFBA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E8D543-3754-4D57-9BBE-06F455D99155}" type="sibTrans" cxnId="{952CCFA7-0520-4BC4-BC5E-13781B0BCFBA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B3C256-CE63-46C3-8263-4A81E729262A}">
      <dgm:prSet custT="1"/>
      <dgm:spPr/>
      <dgm:t>
        <a:bodyPr/>
        <a:lstStyle/>
        <a:p>
          <a:r>
            <a:rPr lang="en-US" sz="3200">
              <a:latin typeface="Arial" panose="020B0604020202020204" pitchFamily="34" charset="0"/>
              <a:cs typeface="Arial" panose="020B0604020202020204" pitchFamily="34" charset="0"/>
            </a:rPr>
            <a:t>Option to receive notification when the product is published.</a:t>
          </a:r>
        </a:p>
      </dgm:t>
    </dgm:pt>
    <dgm:pt modelId="{E21A51C8-6B78-42C3-98A9-5F9415668156}" type="parTrans" cxnId="{B9D4480D-C1EF-4D38-9C64-D4BFE5912A68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FE08B9-0577-45F5-9EA2-41C96F8DFD18}" type="sibTrans" cxnId="{B9D4480D-C1EF-4D38-9C64-D4BFE5912A68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8124D5-225F-4741-BD8C-E112A17C93DF}">
      <dgm:prSet custT="1"/>
      <dgm:spPr/>
      <dgm:t>
        <a:bodyPr/>
        <a:lstStyle/>
        <a:p>
          <a:r>
            <a:rPr lang="en-US" sz="3600" b="1">
              <a:latin typeface="Arial" panose="020B0604020202020204" pitchFamily="34" charset="0"/>
              <a:cs typeface="Arial" panose="020B0604020202020204" pitchFamily="34" charset="0"/>
            </a:rPr>
            <a:t>Other Details</a:t>
          </a:r>
        </a:p>
      </dgm:t>
    </dgm:pt>
    <dgm:pt modelId="{D86D7A68-F129-46F9-9D1F-FA1439BA37E2}" type="parTrans" cxnId="{641A9B42-C808-421B-A2A7-51B41E89F05A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A09A80-00AA-49D8-A9B1-69177D3BD90D}" type="sibTrans" cxnId="{641A9B42-C808-421B-A2A7-51B41E89F05A}">
      <dgm:prSet/>
      <dgm:spPr/>
      <dgm:t>
        <a:bodyPr/>
        <a:lstStyle/>
        <a:p>
          <a:endParaRPr lang="en-US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D18245-94D5-4673-8A83-26DB46131FCF}">
      <dgm:prSet custT="1"/>
      <dgm:spPr/>
      <dgm:t>
        <a:bodyPr/>
        <a:lstStyle/>
        <a:p>
          <a:r>
            <a:rPr lang="en-US" sz="3600" b="1">
              <a:latin typeface="Arial" panose="020B0604020202020204" pitchFamily="34" charset="0"/>
              <a:cs typeface="Arial" panose="020B0604020202020204" pitchFamily="34" charset="0"/>
            </a:rPr>
            <a:t>Additional Comments to Upload</a:t>
          </a:r>
        </a:p>
      </dgm:t>
    </dgm:pt>
    <dgm:pt modelId="{2CE09643-47F9-422C-9804-F0BFB6A8834D}" type="parTrans" cxnId="{03EE189E-A133-4D21-8017-6A82C8F8D0E3}">
      <dgm:prSet/>
      <dgm:spPr/>
      <dgm:t>
        <a:bodyPr/>
        <a:lstStyle/>
        <a:p>
          <a:endParaRPr lang="en-US"/>
        </a:p>
      </dgm:t>
    </dgm:pt>
    <dgm:pt modelId="{6A877426-CCE0-4BC4-ACBB-64AD8216F744}" type="sibTrans" cxnId="{03EE189E-A133-4D21-8017-6A82C8F8D0E3}">
      <dgm:prSet/>
      <dgm:spPr/>
      <dgm:t>
        <a:bodyPr/>
        <a:lstStyle/>
        <a:p>
          <a:endParaRPr lang="en-US"/>
        </a:p>
      </dgm:t>
    </dgm:pt>
    <dgm:pt modelId="{7E9B410C-49D8-4C04-887F-1F45E0FE79E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320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Option for reviewers to upload detailed, multi-page feedback on the case and/or teaching note content beyond what fits in a text box (*</a:t>
          </a:r>
          <a:r>
            <a:rPr lang="en-US" sz="3200" i="1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Not mandatory</a:t>
          </a:r>
          <a:r>
            <a:rPr lang="en-US" sz="320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). </a:t>
          </a:r>
        </a:p>
      </dgm:t>
    </dgm:pt>
    <dgm:pt modelId="{DCE65CC7-5246-4A42-A97F-64CE1E59567C}" type="parTrans" cxnId="{BE4A0A7B-32FE-4290-8B9B-3A558AEDCDC8}">
      <dgm:prSet/>
      <dgm:spPr/>
      <dgm:t>
        <a:bodyPr/>
        <a:lstStyle/>
        <a:p>
          <a:endParaRPr lang="en-US"/>
        </a:p>
      </dgm:t>
    </dgm:pt>
    <dgm:pt modelId="{0DB8553D-09C8-426E-B38F-CCBE4866E5FE}" type="sibTrans" cxnId="{BE4A0A7B-32FE-4290-8B9B-3A558AEDCDC8}">
      <dgm:prSet/>
      <dgm:spPr/>
      <dgm:t>
        <a:bodyPr/>
        <a:lstStyle/>
        <a:p>
          <a:endParaRPr lang="en-US"/>
        </a:p>
      </dgm:t>
    </dgm:pt>
    <dgm:pt modelId="{0FC46F88-B708-4979-B655-8AC1F46207F7}" type="pres">
      <dgm:prSet presAssocID="{72D35CEC-DCD6-4173-9294-F5DE67C9A334}" presName="linear" presStyleCnt="0">
        <dgm:presLayoutVars>
          <dgm:dir/>
          <dgm:animLvl val="lvl"/>
          <dgm:resizeHandles val="exact"/>
        </dgm:presLayoutVars>
      </dgm:prSet>
      <dgm:spPr/>
    </dgm:pt>
    <dgm:pt modelId="{8686BA3D-D6D5-41A8-B84D-92B540577C05}" type="pres">
      <dgm:prSet presAssocID="{F7E46146-3C85-4FAF-863D-47410E00917E}" presName="parentLin" presStyleCnt="0"/>
      <dgm:spPr/>
    </dgm:pt>
    <dgm:pt modelId="{A81C5492-5904-44A4-A852-8138074C299D}" type="pres">
      <dgm:prSet presAssocID="{F7E46146-3C85-4FAF-863D-47410E00917E}" presName="parentLeftMargin" presStyleLbl="node1" presStyleIdx="0" presStyleCnt="3"/>
      <dgm:spPr/>
    </dgm:pt>
    <dgm:pt modelId="{6001D8AB-BD41-4110-B227-BAEEF2469AA3}" type="pres">
      <dgm:prSet presAssocID="{F7E46146-3C85-4FAF-863D-47410E00917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CF93A72-BC38-49CE-BDC0-2B199E5D5FDC}" type="pres">
      <dgm:prSet presAssocID="{F7E46146-3C85-4FAF-863D-47410E00917E}" presName="negativeSpace" presStyleCnt="0"/>
      <dgm:spPr/>
    </dgm:pt>
    <dgm:pt modelId="{9A690FF6-A62C-4D7F-BD43-5EC5827846E0}" type="pres">
      <dgm:prSet presAssocID="{F7E46146-3C85-4FAF-863D-47410E00917E}" presName="childText" presStyleLbl="conFgAcc1" presStyleIdx="0" presStyleCnt="3">
        <dgm:presLayoutVars>
          <dgm:bulletEnabled val="1"/>
        </dgm:presLayoutVars>
      </dgm:prSet>
      <dgm:spPr/>
    </dgm:pt>
    <dgm:pt modelId="{C3A7F873-CD3C-4A07-B071-719A4B40CB71}" type="pres">
      <dgm:prSet presAssocID="{4E1E4FB4-5C86-4D51-9BE3-66A3FB377BA9}" presName="spaceBetweenRectangles" presStyleCnt="0"/>
      <dgm:spPr/>
    </dgm:pt>
    <dgm:pt modelId="{B8950DF7-93F6-4C3F-8793-5C987A3290DF}" type="pres">
      <dgm:prSet presAssocID="{ADD18245-94D5-4673-8A83-26DB46131FCF}" presName="parentLin" presStyleCnt="0"/>
      <dgm:spPr/>
    </dgm:pt>
    <dgm:pt modelId="{2F99580B-C87E-4E14-B3ED-2809327CB5C8}" type="pres">
      <dgm:prSet presAssocID="{ADD18245-94D5-4673-8A83-26DB46131FCF}" presName="parentLeftMargin" presStyleLbl="node1" presStyleIdx="0" presStyleCnt="3"/>
      <dgm:spPr/>
    </dgm:pt>
    <dgm:pt modelId="{7E52C0BC-93BD-4A1E-8B89-441B46CDC5D9}" type="pres">
      <dgm:prSet presAssocID="{ADD18245-94D5-4673-8A83-26DB46131FC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F0517AA-E129-48E1-BD6B-96CB77EF3F74}" type="pres">
      <dgm:prSet presAssocID="{ADD18245-94D5-4673-8A83-26DB46131FCF}" presName="negativeSpace" presStyleCnt="0"/>
      <dgm:spPr/>
    </dgm:pt>
    <dgm:pt modelId="{C1ABEF9A-B429-4530-908C-5A73B65E661B}" type="pres">
      <dgm:prSet presAssocID="{ADD18245-94D5-4673-8A83-26DB46131FCF}" presName="childText" presStyleLbl="conFgAcc1" presStyleIdx="1" presStyleCnt="3">
        <dgm:presLayoutVars>
          <dgm:bulletEnabled val="1"/>
        </dgm:presLayoutVars>
      </dgm:prSet>
      <dgm:spPr/>
    </dgm:pt>
    <dgm:pt modelId="{AEC5D155-F68F-4A56-BCD6-9E53F0FE2E0D}" type="pres">
      <dgm:prSet presAssocID="{6A877426-CCE0-4BC4-ACBB-64AD8216F744}" presName="spaceBetweenRectangles" presStyleCnt="0"/>
      <dgm:spPr/>
    </dgm:pt>
    <dgm:pt modelId="{4D4FABA0-57D2-474E-88F3-94C03FCF8FA2}" type="pres">
      <dgm:prSet presAssocID="{0A8124D5-225F-4741-BD8C-E112A17C93DF}" presName="parentLin" presStyleCnt="0"/>
      <dgm:spPr/>
    </dgm:pt>
    <dgm:pt modelId="{BD5CD2E3-D00E-4FDE-A127-4A8E3831DC3A}" type="pres">
      <dgm:prSet presAssocID="{0A8124D5-225F-4741-BD8C-E112A17C93DF}" presName="parentLeftMargin" presStyleLbl="node1" presStyleIdx="1" presStyleCnt="3"/>
      <dgm:spPr/>
    </dgm:pt>
    <dgm:pt modelId="{DFF36570-61CE-4CD4-B12C-53D2E0AF4B92}" type="pres">
      <dgm:prSet presAssocID="{0A8124D5-225F-4741-BD8C-E112A17C93D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3E2ABAE-CB4E-4004-A72D-8B23E320CCAF}" type="pres">
      <dgm:prSet presAssocID="{0A8124D5-225F-4741-BD8C-E112A17C93DF}" presName="negativeSpace" presStyleCnt="0"/>
      <dgm:spPr/>
    </dgm:pt>
    <dgm:pt modelId="{9016B77A-9BBD-4D4D-B02F-D2FA4CD63CC0}" type="pres">
      <dgm:prSet presAssocID="{0A8124D5-225F-4741-BD8C-E112A17C93D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9D4480D-C1EF-4D38-9C64-D4BFE5912A68}" srcId="{0A8124D5-225F-4741-BD8C-E112A17C93DF}" destId="{CCB3C256-CE63-46C3-8263-4A81E729262A}" srcOrd="1" destOrd="0" parTransId="{E21A51C8-6B78-42C3-98A9-5F9415668156}" sibTransId="{61FE08B9-0577-45F5-9EA2-41C96F8DFD18}"/>
    <dgm:cxn modelId="{81FE9F13-0904-4984-B936-F275366FB69B}" type="presOf" srcId="{50A2D307-CA6A-4EC6-8B75-C3EB330F1580}" destId="{9016B77A-9BBD-4D4D-B02F-D2FA4CD63CC0}" srcOrd="0" destOrd="0" presId="urn:microsoft.com/office/officeart/2005/8/layout/list1"/>
    <dgm:cxn modelId="{A509B023-B68E-4453-B045-AF094974C8D3}" type="presOf" srcId="{ADD18245-94D5-4673-8A83-26DB46131FCF}" destId="{2F99580B-C87E-4E14-B3ED-2809327CB5C8}" srcOrd="0" destOrd="0" presId="urn:microsoft.com/office/officeart/2005/8/layout/list1"/>
    <dgm:cxn modelId="{641A9B42-C808-421B-A2A7-51B41E89F05A}" srcId="{72D35CEC-DCD6-4173-9294-F5DE67C9A334}" destId="{0A8124D5-225F-4741-BD8C-E112A17C93DF}" srcOrd="2" destOrd="0" parTransId="{D86D7A68-F129-46F9-9D1F-FA1439BA37E2}" sibTransId="{C5A09A80-00AA-49D8-A9B1-69177D3BD90D}"/>
    <dgm:cxn modelId="{DE5A5F44-A4CC-4D27-8325-8BAEFA7C3ECF}" type="presOf" srcId="{7E9B410C-49D8-4C04-887F-1F45E0FE79E7}" destId="{C1ABEF9A-B429-4530-908C-5A73B65E661B}" srcOrd="0" destOrd="0" presId="urn:microsoft.com/office/officeart/2005/8/layout/list1"/>
    <dgm:cxn modelId="{4524796A-7DB9-463A-B433-A96F834622A3}" type="presOf" srcId="{ADD18245-94D5-4673-8A83-26DB46131FCF}" destId="{7E52C0BC-93BD-4A1E-8B89-441B46CDC5D9}" srcOrd="1" destOrd="0" presId="urn:microsoft.com/office/officeart/2005/8/layout/list1"/>
    <dgm:cxn modelId="{BE4A0A7B-32FE-4290-8B9B-3A558AEDCDC8}" srcId="{ADD18245-94D5-4673-8A83-26DB46131FCF}" destId="{7E9B410C-49D8-4C04-887F-1F45E0FE79E7}" srcOrd="0" destOrd="0" parTransId="{DCE65CC7-5246-4A42-A97F-64CE1E59567C}" sibTransId="{0DB8553D-09C8-426E-B38F-CCBE4866E5FE}"/>
    <dgm:cxn modelId="{58837F81-25F9-439B-A730-A0700006328E}" type="presOf" srcId="{0A8124D5-225F-4741-BD8C-E112A17C93DF}" destId="{BD5CD2E3-D00E-4FDE-A127-4A8E3831DC3A}" srcOrd="0" destOrd="0" presId="urn:microsoft.com/office/officeart/2005/8/layout/list1"/>
    <dgm:cxn modelId="{671CCF95-A43F-4970-AAA8-F91A06AFD7C9}" srcId="{72D35CEC-DCD6-4173-9294-F5DE67C9A334}" destId="{F7E46146-3C85-4FAF-863D-47410E00917E}" srcOrd="0" destOrd="0" parTransId="{42DABF06-B9DD-4979-868D-C9912450E2D1}" sibTransId="{4E1E4FB4-5C86-4D51-9BE3-66A3FB377BA9}"/>
    <dgm:cxn modelId="{03EE189E-A133-4D21-8017-6A82C8F8D0E3}" srcId="{72D35CEC-DCD6-4173-9294-F5DE67C9A334}" destId="{ADD18245-94D5-4673-8A83-26DB46131FCF}" srcOrd="1" destOrd="0" parTransId="{2CE09643-47F9-422C-9804-F0BFB6A8834D}" sibTransId="{6A877426-CCE0-4BC4-ACBB-64AD8216F744}"/>
    <dgm:cxn modelId="{4D35A1A1-30FE-414D-8054-CA7427DADD8F}" type="presOf" srcId="{F7E46146-3C85-4FAF-863D-47410E00917E}" destId="{6001D8AB-BD41-4110-B227-BAEEF2469AA3}" srcOrd="1" destOrd="0" presId="urn:microsoft.com/office/officeart/2005/8/layout/list1"/>
    <dgm:cxn modelId="{A12313A2-4863-409D-A0C5-C7818C6EE276}" srcId="{F7E46146-3C85-4FAF-863D-47410E00917E}" destId="{8FCC8252-30CC-4053-98C6-6244CBEF91E8}" srcOrd="0" destOrd="0" parTransId="{62C5223D-B538-4162-B31D-865A736A183B}" sibTransId="{DF11CCBC-0F5D-4AD8-A6C2-DF18FD5D60D4}"/>
    <dgm:cxn modelId="{952CCFA7-0520-4BC4-BC5E-13781B0BCFBA}" srcId="{0A8124D5-225F-4741-BD8C-E112A17C93DF}" destId="{50A2D307-CA6A-4EC6-8B75-C3EB330F1580}" srcOrd="0" destOrd="0" parTransId="{A093AF6E-3A76-4D2C-AE79-08A016743113}" sibTransId="{07E8D543-3754-4D57-9BBE-06F455D99155}"/>
    <dgm:cxn modelId="{64C0ABB0-DBF5-446A-987D-D90434A84754}" type="presOf" srcId="{0A8124D5-225F-4741-BD8C-E112A17C93DF}" destId="{DFF36570-61CE-4CD4-B12C-53D2E0AF4B92}" srcOrd="1" destOrd="0" presId="urn:microsoft.com/office/officeart/2005/8/layout/list1"/>
    <dgm:cxn modelId="{0FCA0CC9-01D8-490C-B494-AC36756DF663}" type="presOf" srcId="{F7E46146-3C85-4FAF-863D-47410E00917E}" destId="{A81C5492-5904-44A4-A852-8138074C299D}" srcOrd="0" destOrd="0" presId="urn:microsoft.com/office/officeart/2005/8/layout/list1"/>
    <dgm:cxn modelId="{C7A36BCA-059D-4CF1-961D-126DC3EE46CD}" type="presOf" srcId="{CCB3C256-CE63-46C3-8263-4A81E729262A}" destId="{9016B77A-9BBD-4D4D-B02F-D2FA4CD63CC0}" srcOrd="0" destOrd="1" presId="urn:microsoft.com/office/officeart/2005/8/layout/list1"/>
    <dgm:cxn modelId="{4558C0ED-4891-4A29-A01E-B43DF6A5FB6A}" type="presOf" srcId="{72D35CEC-DCD6-4173-9294-F5DE67C9A334}" destId="{0FC46F88-B708-4979-B655-8AC1F46207F7}" srcOrd="0" destOrd="0" presId="urn:microsoft.com/office/officeart/2005/8/layout/list1"/>
    <dgm:cxn modelId="{CCEA12F7-0FF0-49D7-9F4F-B3D39F9A45AE}" type="presOf" srcId="{8FCC8252-30CC-4053-98C6-6244CBEF91E8}" destId="{9A690FF6-A62C-4D7F-BD43-5EC5827846E0}" srcOrd="0" destOrd="0" presId="urn:microsoft.com/office/officeart/2005/8/layout/list1"/>
    <dgm:cxn modelId="{7A0C9778-9B75-4D78-BB49-30585C6124B2}" type="presParOf" srcId="{0FC46F88-B708-4979-B655-8AC1F46207F7}" destId="{8686BA3D-D6D5-41A8-B84D-92B540577C05}" srcOrd="0" destOrd="0" presId="urn:microsoft.com/office/officeart/2005/8/layout/list1"/>
    <dgm:cxn modelId="{C48515F2-CB90-4770-AEF2-85EE2DCB4997}" type="presParOf" srcId="{8686BA3D-D6D5-41A8-B84D-92B540577C05}" destId="{A81C5492-5904-44A4-A852-8138074C299D}" srcOrd="0" destOrd="0" presId="urn:microsoft.com/office/officeart/2005/8/layout/list1"/>
    <dgm:cxn modelId="{3475528F-62BF-4025-B154-DA267A8CFF6B}" type="presParOf" srcId="{8686BA3D-D6D5-41A8-B84D-92B540577C05}" destId="{6001D8AB-BD41-4110-B227-BAEEF2469AA3}" srcOrd="1" destOrd="0" presId="urn:microsoft.com/office/officeart/2005/8/layout/list1"/>
    <dgm:cxn modelId="{A789DE2B-3C4F-4E3C-8518-D1AFD6385E35}" type="presParOf" srcId="{0FC46F88-B708-4979-B655-8AC1F46207F7}" destId="{4CF93A72-BC38-49CE-BDC0-2B199E5D5FDC}" srcOrd="1" destOrd="0" presId="urn:microsoft.com/office/officeart/2005/8/layout/list1"/>
    <dgm:cxn modelId="{94FE0851-6A1F-413D-BB46-128664E5F73C}" type="presParOf" srcId="{0FC46F88-B708-4979-B655-8AC1F46207F7}" destId="{9A690FF6-A62C-4D7F-BD43-5EC5827846E0}" srcOrd="2" destOrd="0" presId="urn:microsoft.com/office/officeart/2005/8/layout/list1"/>
    <dgm:cxn modelId="{6EDD800F-C249-419F-A8B1-830110473D4C}" type="presParOf" srcId="{0FC46F88-B708-4979-B655-8AC1F46207F7}" destId="{C3A7F873-CD3C-4A07-B071-719A4B40CB71}" srcOrd="3" destOrd="0" presId="urn:microsoft.com/office/officeart/2005/8/layout/list1"/>
    <dgm:cxn modelId="{62C950D6-AB8C-4018-B6DD-6EBA45CEC132}" type="presParOf" srcId="{0FC46F88-B708-4979-B655-8AC1F46207F7}" destId="{B8950DF7-93F6-4C3F-8793-5C987A3290DF}" srcOrd="4" destOrd="0" presId="urn:microsoft.com/office/officeart/2005/8/layout/list1"/>
    <dgm:cxn modelId="{1DEBD8ED-CECA-4785-94DA-5FF1ABEF2450}" type="presParOf" srcId="{B8950DF7-93F6-4C3F-8793-5C987A3290DF}" destId="{2F99580B-C87E-4E14-B3ED-2809327CB5C8}" srcOrd="0" destOrd="0" presId="urn:microsoft.com/office/officeart/2005/8/layout/list1"/>
    <dgm:cxn modelId="{75F74F2B-BFDC-4D56-A356-2FCB88280CF4}" type="presParOf" srcId="{B8950DF7-93F6-4C3F-8793-5C987A3290DF}" destId="{7E52C0BC-93BD-4A1E-8B89-441B46CDC5D9}" srcOrd="1" destOrd="0" presId="urn:microsoft.com/office/officeart/2005/8/layout/list1"/>
    <dgm:cxn modelId="{65D9E477-080E-4BCE-9FB9-6C8C7E09804F}" type="presParOf" srcId="{0FC46F88-B708-4979-B655-8AC1F46207F7}" destId="{1F0517AA-E129-48E1-BD6B-96CB77EF3F74}" srcOrd="5" destOrd="0" presId="urn:microsoft.com/office/officeart/2005/8/layout/list1"/>
    <dgm:cxn modelId="{2AA5B626-1A71-4815-9E0D-327A233F07BB}" type="presParOf" srcId="{0FC46F88-B708-4979-B655-8AC1F46207F7}" destId="{C1ABEF9A-B429-4530-908C-5A73B65E661B}" srcOrd="6" destOrd="0" presId="urn:microsoft.com/office/officeart/2005/8/layout/list1"/>
    <dgm:cxn modelId="{750DD2DF-0947-477D-9633-040DD47E15C6}" type="presParOf" srcId="{0FC46F88-B708-4979-B655-8AC1F46207F7}" destId="{AEC5D155-F68F-4A56-BCD6-9E53F0FE2E0D}" srcOrd="7" destOrd="0" presId="urn:microsoft.com/office/officeart/2005/8/layout/list1"/>
    <dgm:cxn modelId="{C11BC78B-6D76-4EFA-AFE6-D8BF54BDB33F}" type="presParOf" srcId="{0FC46F88-B708-4979-B655-8AC1F46207F7}" destId="{4D4FABA0-57D2-474E-88F3-94C03FCF8FA2}" srcOrd="8" destOrd="0" presId="urn:microsoft.com/office/officeart/2005/8/layout/list1"/>
    <dgm:cxn modelId="{BBF20C5A-913D-4AE0-8D5E-822D8CB6F70D}" type="presParOf" srcId="{4D4FABA0-57D2-474E-88F3-94C03FCF8FA2}" destId="{BD5CD2E3-D00E-4FDE-A127-4A8E3831DC3A}" srcOrd="0" destOrd="0" presId="urn:microsoft.com/office/officeart/2005/8/layout/list1"/>
    <dgm:cxn modelId="{0E359549-9879-4582-AB25-EE9A855F73A2}" type="presParOf" srcId="{4D4FABA0-57D2-474E-88F3-94C03FCF8FA2}" destId="{DFF36570-61CE-4CD4-B12C-53D2E0AF4B92}" srcOrd="1" destOrd="0" presId="urn:microsoft.com/office/officeart/2005/8/layout/list1"/>
    <dgm:cxn modelId="{48C04085-315B-40FE-A802-7269A003916B}" type="presParOf" srcId="{0FC46F88-B708-4979-B655-8AC1F46207F7}" destId="{A3E2ABAE-CB4E-4004-A72D-8B23E320CCAF}" srcOrd="9" destOrd="0" presId="urn:microsoft.com/office/officeart/2005/8/layout/list1"/>
    <dgm:cxn modelId="{B3CCCEA5-EDEE-4403-8FB2-7AD9AF797EFE}" type="presParOf" srcId="{0FC46F88-B708-4979-B655-8AC1F46207F7}" destId="{9016B77A-9BBD-4D4D-B02F-D2FA4CD63CC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95F884-B0F2-43B0-8997-8CE20478606F}">
      <dsp:nvSpPr>
        <dsp:cNvPr id="0" name=""/>
        <dsp:cNvSpPr/>
      </dsp:nvSpPr>
      <dsp:spPr>
        <a:xfrm>
          <a:off x="0" y="957954"/>
          <a:ext cx="18561456" cy="29176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575" tIns="1353820" rIns="1440575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>
              <a:latin typeface="Arial"/>
              <a:cs typeface="Arial"/>
            </a:rPr>
            <a:t>Collect structured feedback from expert reviewers on product submissions.</a:t>
          </a:r>
          <a:br>
            <a:rPr lang="en-US" sz="3200" kern="1200" dirty="0">
              <a:latin typeface="Arial"/>
              <a:cs typeface="Arial"/>
            </a:rPr>
          </a:br>
          <a:endParaRPr lang="en-US" sz="3200" kern="1200" dirty="0">
            <a:latin typeface="Arial"/>
            <a:cs typeface="Arial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>
              <a:latin typeface="Arial"/>
              <a:cs typeface="Arial"/>
            </a:rPr>
            <a:t>Ensure product quality and readiness for publication.</a:t>
          </a:r>
        </a:p>
      </dsp:txBody>
      <dsp:txXfrm>
        <a:off x="0" y="957954"/>
        <a:ext cx="18561456" cy="2917687"/>
      </dsp:txXfrm>
    </dsp:sp>
    <dsp:sp modelId="{CFE3A9BA-9B9B-423C-BDA6-FC6977E791D3}">
      <dsp:nvSpPr>
        <dsp:cNvPr id="0" name=""/>
        <dsp:cNvSpPr/>
      </dsp:nvSpPr>
      <dsp:spPr>
        <a:xfrm>
          <a:off x="928072" y="651867"/>
          <a:ext cx="5659889" cy="126548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1105" tIns="0" rIns="491105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latin typeface="Arial"/>
              <a:cs typeface="Arial"/>
            </a:rPr>
            <a:t>Purpose of Review</a:t>
          </a:r>
          <a:endParaRPr lang="en-US" sz="3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89848" y="713643"/>
        <a:ext cx="5536337" cy="1141934"/>
      </dsp:txXfrm>
    </dsp:sp>
    <dsp:sp modelId="{C02684A5-CE26-4AF4-9C1C-9CBE4C9231FB}">
      <dsp:nvSpPr>
        <dsp:cNvPr id="0" name=""/>
        <dsp:cNvSpPr/>
      </dsp:nvSpPr>
      <dsp:spPr>
        <a:xfrm>
          <a:off x="0" y="4477084"/>
          <a:ext cx="18561456" cy="3787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-16220654"/>
              <a:satOff val="-49712"/>
              <a:lumOff val="-343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575" tIns="1353820" rIns="1440575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>
              <a:latin typeface="Arial"/>
              <a:cs typeface="Arial"/>
            </a:rPr>
            <a:t>Reviewers receive an email invitation with the product files and a </a:t>
          </a:r>
          <a:r>
            <a:rPr lang="en-US" sz="3200" b="0" kern="1200" dirty="0">
              <a:latin typeface="Arial"/>
              <a:cs typeface="Arial"/>
            </a:rPr>
            <a:t>link</a:t>
          </a:r>
          <a:r>
            <a:rPr lang="en-US" sz="3200" kern="1200" dirty="0">
              <a:latin typeface="Arial"/>
              <a:cs typeface="Arial"/>
            </a:rPr>
            <a:t> to the Reviewer Feedback Form.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>
            <a:latin typeface="Arial"/>
            <a:cs typeface="Arial"/>
          </a:endParaRPr>
        </a:p>
        <a:p>
          <a:pPr marL="285750" lvl="1" indent="-285750" algn="l" defTabSz="142240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3200" kern="1200" dirty="0">
              <a:solidFill>
                <a:srgbClr val="63666A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Arial"/>
            </a:rPr>
            <a:t>The review process is </a:t>
          </a:r>
          <a:r>
            <a:rPr lang="en-US" sz="3200" b="1" kern="1200" dirty="0">
              <a:solidFill>
                <a:srgbClr val="63666A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Arial"/>
            </a:rPr>
            <a:t>double-blind</a:t>
          </a:r>
          <a:r>
            <a:rPr lang="en-US" sz="3200" kern="1200" dirty="0">
              <a:solidFill>
                <a:srgbClr val="63666A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Arial"/>
            </a:rPr>
            <a:t>, ensuring that the identities of author(s) and reviewers are kept confidential.</a:t>
          </a:r>
          <a:endParaRPr lang="en-US" sz="3200" kern="1200" dirty="0"/>
        </a:p>
      </dsp:txBody>
      <dsp:txXfrm>
        <a:off x="0" y="4477084"/>
        <a:ext cx="18561456" cy="3787875"/>
      </dsp:txXfrm>
    </dsp:sp>
    <dsp:sp modelId="{61FA6F56-2C0A-46F1-8383-2CA273CF51F5}">
      <dsp:nvSpPr>
        <dsp:cNvPr id="0" name=""/>
        <dsp:cNvSpPr/>
      </dsp:nvSpPr>
      <dsp:spPr>
        <a:xfrm flipH="1">
          <a:off x="928072" y="4226642"/>
          <a:ext cx="5713810" cy="1209841"/>
        </a:xfrm>
        <a:prstGeom prst="roundRect">
          <a:avLst/>
        </a:prstGeom>
        <a:solidFill>
          <a:schemeClr val="accent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1105" tIns="0" rIns="491105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latin typeface="Arial"/>
              <a:cs typeface="Arial"/>
            </a:rPr>
            <a:t>Process Overview</a:t>
          </a:r>
          <a:endParaRPr lang="en-US" sz="3200" kern="1200">
            <a:latin typeface="Arial"/>
            <a:cs typeface="Arial"/>
          </a:endParaRPr>
        </a:p>
      </dsp:txBody>
      <dsp:txXfrm>
        <a:off x="987132" y="4285702"/>
        <a:ext cx="5595690" cy="10917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851387-A0E5-47AC-A24C-8DD27FAC9DF8}">
      <dsp:nvSpPr>
        <dsp:cNvPr id="0" name=""/>
        <dsp:cNvSpPr/>
      </dsp:nvSpPr>
      <dsp:spPr>
        <a:xfrm>
          <a:off x="0" y="235575"/>
          <a:ext cx="19133389" cy="12109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latin typeface="Arial Bold" panose="020B0704020202020204" pitchFamily="34" charset="0"/>
              <a:cs typeface="Arial Bold" panose="020B0704020202020204" pitchFamily="34" charset="0"/>
            </a:rPr>
            <a:t>Core Elements</a:t>
          </a:r>
        </a:p>
      </dsp:txBody>
      <dsp:txXfrm>
        <a:off x="59114" y="294689"/>
        <a:ext cx="19015161" cy="10927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9340B9-10D1-4B7D-B5EA-0B9708009DF6}">
      <dsp:nvSpPr>
        <dsp:cNvPr id="0" name=""/>
        <dsp:cNvSpPr/>
      </dsp:nvSpPr>
      <dsp:spPr>
        <a:xfrm>
          <a:off x="0" y="344682"/>
          <a:ext cx="19066818" cy="1104296"/>
        </a:xfrm>
        <a:prstGeom prst="roundRect">
          <a:avLst/>
        </a:prstGeom>
        <a:solidFill>
          <a:schemeClr val="accent3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>
              <a:latin typeface="Arial Bold" panose="020B0704020202020204" pitchFamily="34" charset="0"/>
              <a:cs typeface="Arial Bold" panose="020B0704020202020204" pitchFamily="34" charset="0"/>
            </a:rPr>
            <a:t>Evaluation Process</a:t>
          </a:r>
          <a:endParaRPr lang="en-US" sz="3200" b="1" kern="1200">
            <a:latin typeface="Arial Bold" panose="020B0704020202020204" pitchFamily="34" charset="0"/>
            <a:cs typeface="Arial Bold" panose="020B0704020202020204" pitchFamily="34" charset="0"/>
          </a:endParaRPr>
        </a:p>
      </dsp:txBody>
      <dsp:txXfrm>
        <a:off x="53907" y="398589"/>
        <a:ext cx="18959004" cy="996482"/>
      </dsp:txXfrm>
    </dsp:sp>
    <dsp:sp modelId="{9CB8520D-D4BD-4DC1-BD7A-A40809D2AFB7}">
      <dsp:nvSpPr>
        <dsp:cNvPr id="0" name=""/>
        <dsp:cNvSpPr/>
      </dsp:nvSpPr>
      <dsp:spPr>
        <a:xfrm>
          <a:off x="0" y="1109606"/>
          <a:ext cx="19066818" cy="1956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5372" tIns="40640" rIns="227584" bIns="4064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32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200" kern="1200">
              <a:latin typeface="Arial" panose="020B0604020202020204" pitchFamily="34" charset="0"/>
              <a:cs typeface="Arial" panose="020B0604020202020204" pitchFamily="34" charset="0"/>
            </a:rPr>
            <a:t>Reviewers respond </a:t>
          </a:r>
          <a:r>
            <a:rPr lang="en-US" sz="3200" b="1" kern="1200">
              <a:latin typeface="Arial" panose="020B0604020202020204" pitchFamily="34" charset="0"/>
              <a:cs typeface="Arial" panose="020B0604020202020204" pitchFamily="34" charset="0"/>
            </a:rPr>
            <a:t>Yes/No </a:t>
          </a:r>
          <a:r>
            <a:rPr lang="en-US" sz="3200" kern="1200">
              <a:latin typeface="Arial" panose="020B0604020202020204" pitchFamily="34" charset="0"/>
              <a:cs typeface="Arial" panose="020B0604020202020204" pitchFamily="34" charset="0"/>
            </a:rPr>
            <a:t>to whether each element meets these standards. 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200" kern="1200">
              <a:latin typeface="Arial" panose="020B0604020202020204" pitchFamily="34" charset="0"/>
              <a:cs typeface="Arial" panose="020B0604020202020204" pitchFamily="34" charset="0"/>
            </a:rPr>
            <a:t>“No” responses prompt </a:t>
          </a:r>
          <a:r>
            <a:rPr lang="en-US" sz="3200" b="1" kern="1200">
              <a:latin typeface="Arial" panose="020B0604020202020204" pitchFamily="34" charset="0"/>
              <a:cs typeface="Arial" panose="020B0604020202020204" pitchFamily="34" charset="0"/>
            </a:rPr>
            <a:t>further explanation </a:t>
          </a:r>
          <a:r>
            <a:rPr lang="en-US" sz="3200" kern="1200">
              <a:latin typeface="Arial" panose="020B0604020202020204" pitchFamily="34" charset="0"/>
              <a:cs typeface="Arial" panose="020B0604020202020204" pitchFamily="34" charset="0"/>
            </a:rPr>
            <a:t>to provide constructive feedback on the specific section.</a:t>
          </a:r>
        </a:p>
      </dsp:txBody>
      <dsp:txXfrm>
        <a:off x="0" y="1109606"/>
        <a:ext cx="19066818" cy="19561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CF53EE-4E54-47F6-A078-5CB872D63CA8}">
      <dsp:nvSpPr>
        <dsp:cNvPr id="0" name=""/>
        <dsp:cNvSpPr/>
      </dsp:nvSpPr>
      <dsp:spPr>
        <a:xfrm>
          <a:off x="6570" y="1367736"/>
          <a:ext cx="6406274" cy="1872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Case Structure</a:t>
          </a:r>
        </a:p>
      </dsp:txBody>
      <dsp:txXfrm>
        <a:off x="6570" y="1367736"/>
        <a:ext cx="6406274" cy="1872000"/>
      </dsp:txXfrm>
    </dsp:sp>
    <dsp:sp modelId="{A85E290C-E726-4C7D-867C-DD6A8EAB17C0}">
      <dsp:nvSpPr>
        <dsp:cNvPr id="0" name=""/>
        <dsp:cNvSpPr/>
      </dsp:nvSpPr>
      <dsp:spPr>
        <a:xfrm>
          <a:off x="6570" y="3239736"/>
          <a:ext cx="6406274" cy="5436386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3000" b="1" kern="1200">
              <a:latin typeface="Arial" panose="020B0604020202020204" pitchFamily="34" charset="0"/>
              <a:cs typeface="Arial" panose="020B0604020202020204" pitchFamily="34" charset="0"/>
            </a:rPr>
            <a:t>Opening:</a:t>
          </a:r>
          <a:r>
            <a:rPr lang="en-US" sz="3000" kern="1200">
              <a:latin typeface="Arial" panose="020B0604020202020204" pitchFamily="34" charset="0"/>
              <a:cs typeface="Arial" panose="020B0604020202020204" pitchFamily="34" charset="0"/>
            </a:rPr>
            <a:t> </a:t>
          </a:r>
          <a:br>
            <a:rPr lang="en-US" sz="3000" kern="120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3000" kern="1200">
              <a:latin typeface="Arial" panose="020B0604020202020204" pitchFamily="34" charset="0"/>
              <a:cs typeface="Arial" panose="020B0604020202020204" pitchFamily="34" charset="0"/>
            </a:rPr>
            <a:t>Does it effectively engage and set the stage for the case?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30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3000" b="1" kern="1200">
              <a:latin typeface="Arial" panose="020B0604020202020204" pitchFamily="34" charset="0"/>
              <a:cs typeface="Arial" panose="020B0604020202020204" pitchFamily="34" charset="0"/>
            </a:rPr>
            <a:t>Organizational Background:</a:t>
          </a:r>
          <a:r>
            <a:rPr lang="en-US" sz="3000" kern="1200">
              <a:latin typeface="Arial" panose="020B0604020202020204" pitchFamily="34" charset="0"/>
              <a:cs typeface="Arial" panose="020B0604020202020204" pitchFamily="34" charset="0"/>
            </a:rPr>
            <a:t> Is there sufficient context for students to understand the setting?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30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3000" b="1" kern="1200">
              <a:latin typeface="Arial" panose="020B0604020202020204" pitchFamily="34" charset="0"/>
              <a:cs typeface="Arial" panose="020B0604020202020204" pitchFamily="34" charset="0"/>
            </a:rPr>
            <a:t>Area of Interest:</a:t>
          </a:r>
          <a:br>
            <a:rPr lang="en-US" sz="3000" b="1" kern="120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3000" kern="1200">
              <a:latin typeface="Arial" panose="020B0604020202020204" pitchFamily="34" charset="0"/>
              <a:cs typeface="Arial" panose="020B0604020202020204" pitchFamily="34" charset="0"/>
            </a:rPr>
            <a:t>Is the main focus or challenge clear?</a:t>
          </a:r>
        </a:p>
      </dsp:txBody>
      <dsp:txXfrm>
        <a:off x="6570" y="3239736"/>
        <a:ext cx="6406274" cy="5436386"/>
      </dsp:txXfrm>
    </dsp:sp>
    <dsp:sp modelId="{248C118E-8F48-450D-BD6A-F05B56BFD61C}">
      <dsp:nvSpPr>
        <dsp:cNvPr id="0" name=""/>
        <dsp:cNvSpPr/>
      </dsp:nvSpPr>
      <dsp:spPr>
        <a:xfrm>
          <a:off x="7309724" y="1367736"/>
          <a:ext cx="6406274" cy="1872000"/>
        </a:xfrm>
        <a:prstGeom prst="rect">
          <a:avLst/>
        </a:prstGeom>
        <a:solidFill>
          <a:schemeClr val="accent3">
            <a:hueOff val="-8110327"/>
            <a:satOff val="-24856"/>
            <a:lumOff val="-17157"/>
            <a:alphaOff val="0"/>
          </a:schemeClr>
        </a:solidFill>
        <a:ln w="12700" cap="flat" cmpd="sng" algn="ctr">
          <a:solidFill>
            <a:schemeClr val="accent3">
              <a:hueOff val="-8110327"/>
              <a:satOff val="-24856"/>
              <a:lumOff val="-17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latin typeface="Arial" panose="020B0604020202020204" pitchFamily="34" charset="0"/>
              <a:cs typeface="Arial" panose="020B0604020202020204" pitchFamily="34" charset="0"/>
            </a:rPr>
            <a:t>Decision and Alternatives</a:t>
          </a:r>
          <a:endParaRPr lang="en-US" sz="3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09724" y="1367736"/>
        <a:ext cx="6406274" cy="1872000"/>
      </dsp:txXfrm>
    </dsp:sp>
    <dsp:sp modelId="{459E26E7-351B-49A7-8432-848B3B28FB35}">
      <dsp:nvSpPr>
        <dsp:cNvPr id="0" name=""/>
        <dsp:cNvSpPr/>
      </dsp:nvSpPr>
      <dsp:spPr>
        <a:xfrm>
          <a:off x="7309724" y="3239736"/>
          <a:ext cx="6406274" cy="5436386"/>
        </a:xfrm>
        <a:prstGeom prst="rect">
          <a:avLst/>
        </a:prstGeom>
        <a:solidFill>
          <a:schemeClr val="accent3">
            <a:tint val="40000"/>
            <a:alpha val="90000"/>
            <a:hueOff val="-7861007"/>
            <a:satOff val="-6573"/>
            <a:lumOff val="-1438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-7861007"/>
              <a:satOff val="-6573"/>
              <a:lumOff val="-14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3000" b="1" kern="1200">
              <a:latin typeface="Arial" panose="020B0604020202020204" pitchFamily="34" charset="0"/>
              <a:cs typeface="Arial" panose="020B0604020202020204" pitchFamily="34" charset="0"/>
            </a:rPr>
            <a:t>Case Decision:</a:t>
          </a:r>
          <a:r>
            <a:rPr lang="en-US" sz="3000" kern="1200">
              <a:latin typeface="Arial" panose="020B0604020202020204" pitchFamily="34" charset="0"/>
              <a:cs typeface="Arial" panose="020B0604020202020204" pitchFamily="34" charset="0"/>
            </a:rPr>
            <a:t> </a:t>
          </a:r>
          <a:br>
            <a:rPr lang="en-US" sz="3000" kern="120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3000" kern="1200">
              <a:latin typeface="Arial" panose="020B0604020202020204" pitchFamily="34" charset="0"/>
              <a:cs typeface="Arial" panose="020B0604020202020204" pitchFamily="34" charset="0"/>
            </a:rPr>
            <a:t>Is the decision point well-articulated to foster analysis?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30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3000" b="1" kern="1200">
              <a:latin typeface="Arial" panose="020B0604020202020204" pitchFamily="34" charset="0"/>
              <a:cs typeface="Arial" panose="020B0604020202020204" pitchFamily="34" charset="0"/>
            </a:rPr>
            <a:t>Alternatives:</a:t>
          </a:r>
          <a:r>
            <a:rPr lang="en-US" sz="3000" kern="1200">
              <a:latin typeface="Arial" panose="020B0604020202020204" pitchFamily="34" charset="0"/>
              <a:cs typeface="Arial" panose="020B0604020202020204" pitchFamily="34" charset="0"/>
            </a:rPr>
            <a:t> </a:t>
          </a:r>
          <a:br>
            <a:rPr lang="en-US" sz="3000" kern="120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3000" kern="1200">
              <a:latin typeface="Arial" panose="020B0604020202020204" pitchFamily="34" charset="0"/>
              <a:cs typeface="Arial" panose="020B0604020202020204" pitchFamily="34" charset="0"/>
            </a:rPr>
            <a:t>Are feasible options presented for discussion?</a:t>
          </a:r>
        </a:p>
      </dsp:txBody>
      <dsp:txXfrm>
        <a:off x="7309724" y="3239736"/>
        <a:ext cx="6406274" cy="5436386"/>
      </dsp:txXfrm>
    </dsp:sp>
    <dsp:sp modelId="{078EDDDE-9A62-4DF0-AB9F-96262F1B6989}">
      <dsp:nvSpPr>
        <dsp:cNvPr id="0" name=""/>
        <dsp:cNvSpPr/>
      </dsp:nvSpPr>
      <dsp:spPr>
        <a:xfrm>
          <a:off x="14612877" y="1367736"/>
          <a:ext cx="6406274" cy="1872000"/>
        </a:xfrm>
        <a:prstGeom prst="rect">
          <a:avLst/>
        </a:prstGeom>
        <a:solidFill>
          <a:schemeClr val="accent3">
            <a:hueOff val="-16220654"/>
            <a:satOff val="-49712"/>
            <a:lumOff val="-34315"/>
            <a:alphaOff val="0"/>
          </a:schemeClr>
        </a:solidFill>
        <a:ln w="12700" cap="flat" cmpd="sng" algn="ctr">
          <a:solidFill>
            <a:schemeClr val="accent3">
              <a:hueOff val="-16220654"/>
              <a:satOff val="-49712"/>
              <a:lumOff val="-343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latin typeface="Arial" panose="020B0604020202020204" pitchFamily="34" charset="0"/>
              <a:cs typeface="Arial" panose="020B0604020202020204" pitchFamily="34" charset="0"/>
            </a:rPr>
            <a:t>Conclusion</a:t>
          </a:r>
          <a:endParaRPr lang="en-US" sz="3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612877" y="1367736"/>
        <a:ext cx="6406274" cy="1872000"/>
      </dsp:txXfrm>
    </dsp:sp>
    <dsp:sp modelId="{7136C46F-9402-4B5F-A1D4-4A14B86840C1}">
      <dsp:nvSpPr>
        <dsp:cNvPr id="0" name=""/>
        <dsp:cNvSpPr/>
      </dsp:nvSpPr>
      <dsp:spPr>
        <a:xfrm>
          <a:off x="14612877" y="3239736"/>
          <a:ext cx="6406274" cy="5436386"/>
        </a:xfrm>
        <a:prstGeom prst="rect">
          <a:avLst/>
        </a:prstGeom>
        <a:solidFill>
          <a:schemeClr val="accent3">
            <a:tint val="40000"/>
            <a:alpha val="90000"/>
            <a:hueOff val="-15722014"/>
            <a:satOff val="-13147"/>
            <a:lumOff val="-2875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-15722014"/>
              <a:satOff val="-13147"/>
              <a:lumOff val="-28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3000" kern="1200">
              <a:latin typeface="Arial" panose="020B0604020202020204" pitchFamily="34" charset="0"/>
              <a:cs typeface="Arial" panose="020B0604020202020204" pitchFamily="34" charset="0"/>
            </a:rPr>
            <a:t>Does the case offer a well-rounded conclusion related to the decision point?</a:t>
          </a:r>
        </a:p>
      </dsp:txBody>
      <dsp:txXfrm>
        <a:off x="14612877" y="3239736"/>
        <a:ext cx="6406274" cy="54363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21CD23-2495-4444-ADBD-360EAEE836EE}">
      <dsp:nvSpPr>
        <dsp:cNvPr id="0" name=""/>
        <dsp:cNvSpPr/>
      </dsp:nvSpPr>
      <dsp:spPr>
        <a:xfrm>
          <a:off x="0" y="508129"/>
          <a:ext cx="20798587" cy="20199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4201" tIns="937260" rIns="1614201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b="0" i="0" kern="1200">
              <a:latin typeface="Arial" panose="020B0604020202020204" pitchFamily="34" charset="0"/>
              <a:cs typeface="Arial" panose="020B0604020202020204" pitchFamily="34" charset="0"/>
            </a:rPr>
            <a:t>Does the case contain the information needed for the students to effectively address the issue that has been presented? </a:t>
          </a:r>
          <a:endParaRPr lang="en-US" sz="3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508129"/>
        <a:ext cx="20798587" cy="2019937"/>
      </dsp:txXfrm>
    </dsp:sp>
    <dsp:sp modelId="{F163B7D6-3C85-4F3A-9563-A5AC752907DD}">
      <dsp:nvSpPr>
        <dsp:cNvPr id="0" name=""/>
        <dsp:cNvSpPr/>
      </dsp:nvSpPr>
      <dsp:spPr>
        <a:xfrm>
          <a:off x="1039929" y="55995"/>
          <a:ext cx="3659989" cy="111633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0296" tIns="0" rIns="550296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latin typeface="Arial" panose="020B0604020202020204" pitchFamily="34" charset="0"/>
              <a:cs typeface="Arial" panose="020B0604020202020204" pitchFamily="34" charset="0"/>
            </a:rPr>
            <a:t>Question #1</a:t>
          </a:r>
        </a:p>
      </dsp:txBody>
      <dsp:txXfrm>
        <a:off x="1094424" y="110490"/>
        <a:ext cx="3550999" cy="1007344"/>
      </dsp:txXfrm>
    </dsp:sp>
    <dsp:sp modelId="{4DB3152F-4AE2-421E-ADBE-FE7739E832BE}">
      <dsp:nvSpPr>
        <dsp:cNvPr id="0" name=""/>
        <dsp:cNvSpPr/>
      </dsp:nvSpPr>
      <dsp:spPr>
        <a:xfrm>
          <a:off x="0" y="3283231"/>
          <a:ext cx="20798587" cy="15946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-8110327"/>
              <a:satOff val="-24856"/>
              <a:lumOff val="-1715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4201" tIns="937260" rIns="1614201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b="0" i="0" kern="1200" dirty="0">
              <a:latin typeface="Arial" panose="020B0604020202020204" pitchFamily="34" charset="0"/>
              <a:cs typeface="Arial" panose="020B0604020202020204" pitchFamily="34" charset="0"/>
            </a:rPr>
            <a:t>Does the case contain any obvious errors (not including spelling and grammar)? </a:t>
          </a:r>
          <a:endParaRPr lang="en-US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283231"/>
        <a:ext cx="20798587" cy="1594687"/>
      </dsp:txXfrm>
    </dsp:sp>
    <dsp:sp modelId="{C4533D06-262E-4B35-886D-94C6EC9C995D}">
      <dsp:nvSpPr>
        <dsp:cNvPr id="0" name=""/>
        <dsp:cNvSpPr/>
      </dsp:nvSpPr>
      <dsp:spPr>
        <a:xfrm>
          <a:off x="1039929" y="2771067"/>
          <a:ext cx="3724194" cy="1176364"/>
        </a:xfrm>
        <a:prstGeom prst="roundRect">
          <a:avLst/>
        </a:prstGeom>
        <a:gradFill rotWithShape="0">
          <a:gsLst>
            <a:gs pos="0">
              <a:schemeClr val="accent3">
                <a:hueOff val="-8110327"/>
                <a:satOff val="-24856"/>
                <a:lumOff val="-171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-8110327"/>
                <a:satOff val="-24856"/>
                <a:lumOff val="-171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-8110327"/>
                <a:satOff val="-24856"/>
                <a:lumOff val="-171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0296" tIns="0" rIns="550296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latin typeface="Arial" panose="020B0604020202020204" pitchFamily="34" charset="0"/>
              <a:cs typeface="Arial" panose="020B0604020202020204" pitchFamily="34" charset="0"/>
            </a:rPr>
            <a:t>Question #2</a:t>
          </a:r>
        </a:p>
      </dsp:txBody>
      <dsp:txXfrm>
        <a:off x="1097354" y="2828492"/>
        <a:ext cx="3609344" cy="1061514"/>
      </dsp:txXfrm>
    </dsp:sp>
    <dsp:sp modelId="{5E06B267-F6CC-4342-AD7A-C22C1F4CA40F}">
      <dsp:nvSpPr>
        <dsp:cNvPr id="0" name=""/>
        <dsp:cNvSpPr/>
      </dsp:nvSpPr>
      <dsp:spPr>
        <a:xfrm>
          <a:off x="0" y="5779294"/>
          <a:ext cx="20798587" cy="15946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-16220654"/>
              <a:satOff val="-49712"/>
              <a:lumOff val="-3431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4201" tIns="937260" rIns="1614201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b="0" i="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Any additional feedback related to the case content?</a:t>
          </a:r>
        </a:p>
      </dsp:txBody>
      <dsp:txXfrm>
        <a:off x="0" y="5779294"/>
        <a:ext cx="20798587" cy="1594687"/>
      </dsp:txXfrm>
    </dsp:sp>
    <dsp:sp modelId="{23A378DF-918E-4234-818D-F9236D5A6FCE}">
      <dsp:nvSpPr>
        <dsp:cNvPr id="0" name=""/>
        <dsp:cNvSpPr/>
      </dsp:nvSpPr>
      <dsp:spPr>
        <a:xfrm>
          <a:off x="1039929" y="5120919"/>
          <a:ext cx="3695950" cy="1328400"/>
        </a:xfrm>
        <a:prstGeom prst="roundRect">
          <a:avLst/>
        </a:prstGeom>
        <a:gradFill rotWithShape="0">
          <a:gsLst>
            <a:gs pos="0">
              <a:schemeClr val="accent3">
                <a:hueOff val="-16220654"/>
                <a:satOff val="-49712"/>
                <a:lumOff val="-343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-16220654"/>
                <a:satOff val="-49712"/>
                <a:lumOff val="-343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-16220654"/>
                <a:satOff val="-49712"/>
                <a:lumOff val="-343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0296" tIns="0" rIns="550296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latin typeface="Arial" panose="020B0604020202020204" pitchFamily="34" charset="0"/>
              <a:cs typeface="Arial" panose="020B0604020202020204" pitchFamily="34" charset="0"/>
            </a:rPr>
            <a:t>Question #3</a:t>
          </a:r>
        </a:p>
      </dsp:txBody>
      <dsp:txXfrm>
        <a:off x="1104776" y="5185766"/>
        <a:ext cx="3566256" cy="11987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9340B9-10D1-4B7D-B5EA-0B9708009DF6}">
      <dsp:nvSpPr>
        <dsp:cNvPr id="0" name=""/>
        <dsp:cNvSpPr/>
      </dsp:nvSpPr>
      <dsp:spPr>
        <a:xfrm>
          <a:off x="0" y="766993"/>
          <a:ext cx="20153376" cy="6503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>
              <a:latin typeface="Arial Bold" panose="020B0704020202020204" pitchFamily="34" charset="0"/>
              <a:cs typeface="Arial Bold" panose="020B0704020202020204" pitchFamily="34" charset="0"/>
            </a:rPr>
            <a:t>Evaluation Process</a:t>
          </a:r>
          <a:endParaRPr lang="en-US" sz="3200" b="1" kern="1200">
            <a:latin typeface="Arial Bold" panose="020B0704020202020204" pitchFamily="34" charset="0"/>
            <a:cs typeface="Arial Bold" panose="020B0704020202020204" pitchFamily="34" charset="0"/>
          </a:endParaRPr>
        </a:p>
      </dsp:txBody>
      <dsp:txXfrm>
        <a:off x="31746" y="798739"/>
        <a:ext cx="20089884" cy="586837"/>
      </dsp:txXfrm>
    </dsp:sp>
    <dsp:sp modelId="{9CB8520D-D4BD-4DC1-BD7A-A40809D2AFB7}">
      <dsp:nvSpPr>
        <dsp:cNvPr id="0" name=""/>
        <dsp:cNvSpPr/>
      </dsp:nvSpPr>
      <dsp:spPr>
        <a:xfrm>
          <a:off x="0" y="1181737"/>
          <a:ext cx="20153376" cy="1357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9870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8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>
              <a:latin typeface="Arial" panose="020B0604020202020204" pitchFamily="34" charset="0"/>
              <a:cs typeface="Arial" panose="020B0604020202020204" pitchFamily="34" charset="0"/>
            </a:rPr>
            <a:t>Reviewers respond </a:t>
          </a:r>
          <a:r>
            <a:rPr lang="en-US" sz="2800" b="1" kern="1200">
              <a:latin typeface="Arial" panose="020B0604020202020204" pitchFamily="34" charset="0"/>
              <a:cs typeface="Arial" panose="020B0604020202020204" pitchFamily="34" charset="0"/>
            </a:rPr>
            <a:t>Yes/No </a:t>
          </a:r>
          <a:r>
            <a:rPr lang="en-US" sz="2800" kern="1200">
              <a:latin typeface="Arial" panose="020B0604020202020204" pitchFamily="34" charset="0"/>
              <a:cs typeface="Arial" panose="020B0604020202020204" pitchFamily="34" charset="0"/>
            </a:rPr>
            <a:t>to whether each element meets the requirements for publication. 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>
              <a:latin typeface="Arial" panose="020B0604020202020204" pitchFamily="34" charset="0"/>
              <a:cs typeface="Arial" panose="020B0604020202020204" pitchFamily="34" charset="0"/>
            </a:rPr>
            <a:t>“No” responses prompt </a:t>
          </a:r>
          <a:r>
            <a:rPr lang="en-US" sz="2800" b="1" kern="1200">
              <a:latin typeface="Arial" panose="020B0604020202020204" pitchFamily="34" charset="0"/>
              <a:cs typeface="Arial" panose="020B0604020202020204" pitchFamily="34" charset="0"/>
            </a:rPr>
            <a:t>further explanation </a:t>
          </a:r>
          <a:r>
            <a:rPr lang="en-US" sz="2800" kern="1200">
              <a:latin typeface="Arial" panose="020B0604020202020204" pitchFamily="34" charset="0"/>
              <a:cs typeface="Arial" panose="020B0604020202020204" pitchFamily="34" charset="0"/>
            </a:rPr>
            <a:t>to provide constructive feedback on the specific section.</a:t>
          </a:r>
        </a:p>
      </dsp:txBody>
      <dsp:txXfrm>
        <a:off x="0" y="1181737"/>
        <a:ext cx="20153376" cy="13579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21CD23-2495-4444-ADBD-360EAEE836EE}">
      <dsp:nvSpPr>
        <dsp:cNvPr id="0" name=""/>
        <dsp:cNvSpPr/>
      </dsp:nvSpPr>
      <dsp:spPr>
        <a:xfrm>
          <a:off x="0" y="461812"/>
          <a:ext cx="20798587" cy="15576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4201" tIns="895604" rIns="1614201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b="0" i="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Are the teaching note </a:t>
          </a:r>
          <a:r>
            <a:rPr lang="en-US" sz="3200" b="1" i="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exhibits</a:t>
          </a:r>
          <a:r>
            <a:rPr lang="en-US" sz="3200" b="0" i="0" kern="120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appropriate and complete?</a:t>
          </a:r>
        </a:p>
      </dsp:txBody>
      <dsp:txXfrm>
        <a:off x="0" y="461812"/>
        <a:ext cx="20798587" cy="1557675"/>
      </dsp:txXfrm>
    </dsp:sp>
    <dsp:sp modelId="{F163B7D6-3C85-4F3A-9563-A5AC752907DD}">
      <dsp:nvSpPr>
        <dsp:cNvPr id="0" name=""/>
        <dsp:cNvSpPr/>
      </dsp:nvSpPr>
      <dsp:spPr>
        <a:xfrm>
          <a:off x="1039929" y="29773"/>
          <a:ext cx="3659989" cy="106671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0296" tIns="0" rIns="550296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latin typeface="Arial" panose="020B0604020202020204" pitchFamily="34" charset="0"/>
              <a:cs typeface="Arial" panose="020B0604020202020204" pitchFamily="34" charset="0"/>
            </a:rPr>
            <a:t>Question #1</a:t>
          </a:r>
        </a:p>
      </dsp:txBody>
      <dsp:txXfrm>
        <a:off x="1092002" y="81846"/>
        <a:ext cx="3555843" cy="962573"/>
      </dsp:txXfrm>
    </dsp:sp>
    <dsp:sp modelId="{4DB3152F-4AE2-421E-ADBE-FE7739E832BE}">
      <dsp:nvSpPr>
        <dsp:cNvPr id="0" name=""/>
        <dsp:cNvSpPr/>
      </dsp:nvSpPr>
      <dsp:spPr>
        <a:xfrm>
          <a:off x="0" y="2924943"/>
          <a:ext cx="20798587" cy="15576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4201" tIns="895604" rIns="1614201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b="0" i="0" kern="1200">
              <a:latin typeface="Arial" panose="020B0604020202020204" pitchFamily="34" charset="0"/>
              <a:cs typeface="Arial" panose="020B0604020202020204" pitchFamily="34" charset="0"/>
            </a:rPr>
            <a:t>Does the teaching note contain any </a:t>
          </a:r>
          <a:r>
            <a:rPr lang="en-US" sz="3200" b="1" i="0" kern="1200">
              <a:latin typeface="Arial" panose="020B0604020202020204" pitchFamily="34" charset="0"/>
              <a:cs typeface="Arial" panose="020B0604020202020204" pitchFamily="34" charset="0"/>
            </a:rPr>
            <a:t>obvious errors </a:t>
          </a:r>
          <a:r>
            <a:rPr lang="en-US" sz="3200" b="0" i="0" kern="1200">
              <a:latin typeface="Arial" panose="020B0604020202020204" pitchFamily="34" charset="0"/>
              <a:cs typeface="Arial" panose="020B0604020202020204" pitchFamily="34" charset="0"/>
            </a:rPr>
            <a:t>(not including spelling and grammar)? </a:t>
          </a:r>
          <a:endParaRPr lang="en-US" sz="3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924943"/>
        <a:ext cx="20798587" cy="1557675"/>
      </dsp:txXfrm>
    </dsp:sp>
    <dsp:sp modelId="{C4533D06-262E-4B35-886D-94C6EC9C995D}">
      <dsp:nvSpPr>
        <dsp:cNvPr id="0" name=""/>
        <dsp:cNvSpPr/>
      </dsp:nvSpPr>
      <dsp:spPr>
        <a:xfrm>
          <a:off x="1039929" y="2251687"/>
          <a:ext cx="3724194" cy="13079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0296" tIns="0" rIns="550296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latin typeface="Arial" panose="020B0604020202020204" pitchFamily="34" charset="0"/>
              <a:cs typeface="Arial" panose="020B0604020202020204" pitchFamily="34" charset="0"/>
            </a:rPr>
            <a:t>Question #2</a:t>
          </a:r>
        </a:p>
      </dsp:txBody>
      <dsp:txXfrm>
        <a:off x="1103777" y="2315535"/>
        <a:ext cx="3596498" cy="1180239"/>
      </dsp:txXfrm>
    </dsp:sp>
    <dsp:sp modelId="{04BCD6AD-B0B7-4A13-AAEF-816AB0D819B0}">
      <dsp:nvSpPr>
        <dsp:cNvPr id="0" name=""/>
        <dsp:cNvSpPr/>
      </dsp:nvSpPr>
      <dsp:spPr>
        <a:xfrm>
          <a:off x="0" y="5147847"/>
          <a:ext cx="20798587" cy="26412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4201" tIns="895604" rIns="1614201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b="0" i="0" kern="1200" dirty="0">
              <a:solidFill>
                <a:srgbClr val="63666A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What do you recommend as the </a:t>
          </a:r>
          <a:r>
            <a:rPr lang="en-US" sz="3200" b="1" i="0" kern="1200" dirty="0">
              <a:solidFill>
                <a:srgbClr val="63666A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target audience</a:t>
          </a:r>
          <a:r>
            <a:rPr lang="en-US" sz="3200" b="0" i="0" kern="1200" dirty="0">
              <a:solidFill>
                <a:srgbClr val="63666A">
                  <a:hueOff val="0"/>
                  <a:satOff val="0"/>
                  <a:lumOff val="0"/>
                  <a:alphaOff val="0"/>
                </a:srgb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for this material?</a:t>
          </a:r>
        </a:p>
        <a:p>
          <a:pPr marL="285750" lvl="1" indent="-285750" algn="l" defTabSz="1422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b="0" kern="1200" dirty="0">
              <a:latin typeface="Arial" panose="020B0604020202020204" pitchFamily="34" charset="0"/>
              <a:cs typeface="Arial" panose="020B0604020202020204" pitchFamily="34" charset="0"/>
            </a:rPr>
            <a:t>Choose an option from a dropdown list that includes “Introductory”, “Introductory/Undergraduate”, “Undergraduate”, “Undergraduate/MBA”, and “MBA/MSc/EMBA”.</a:t>
          </a:r>
        </a:p>
      </dsp:txBody>
      <dsp:txXfrm>
        <a:off x="0" y="5147847"/>
        <a:ext cx="20798587" cy="2641275"/>
      </dsp:txXfrm>
    </dsp:sp>
    <dsp:sp modelId="{76D9D712-03FA-493C-99CD-4B912DB693A3}">
      <dsp:nvSpPr>
        <dsp:cNvPr id="0" name=""/>
        <dsp:cNvSpPr/>
      </dsp:nvSpPr>
      <dsp:spPr>
        <a:xfrm flipH="1">
          <a:off x="1039929" y="4714818"/>
          <a:ext cx="3758699" cy="10677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0296" tIns="0" rIns="550296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latin typeface="Arial" panose="020B0604020202020204" pitchFamily="34" charset="0"/>
              <a:cs typeface="Arial" panose="020B0604020202020204" pitchFamily="34" charset="0"/>
            </a:rPr>
            <a:t>Question #3</a:t>
          </a:r>
          <a:endParaRPr lang="en-US" sz="3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92050" y="4766939"/>
        <a:ext cx="3654457" cy="96346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3E05F7-9C5E-43E7-9A5E-CB765BDC779F}">
      <dsp:nvSpPr>
        <dsp:cNvPr id="0" name=""/>
        <dsp:cNvSpPr/>
      </dsp:nvSpPr>
      <dsp:spPr>
        <a:xfrm>
          <a:off x="0" y="1333999"/>
          <a:ext cx="19794148" cy="327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6246" tIns="1353820" rIns="1536246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b="1" kern="1200">
              <a:latin typeface="Arial" panose="020B0604020202020204" pitchFamily="34" charset="0"/>
              <a:cs typeface="Arial" panose="020B0604020202020204" pitchFamily="34" charset="0"/>
            </a:rPr>
            <a:t>Additional comments on the teaching note content:</a:t>
          </a:r>
          <a:br>
            <a:rPr lang="en-US" sz="3200" kern="1200">
              <a:latin typeface="Arial" panose="020B0604020202020204" pitchFamily="34" charset="0"/>
              <a:cs typeface="Arial" panose="020B0604020202020204" pitchFamily="34" charset="0"/>
            </a:rPr>
          </a:br>
          <a:br>
            <a:rPr lang="en-US" sz="3200" kern="120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3200" kern="1200">
              <a:latin typeface="Arial" charset="0"/>
              <a:cs typeface="Arial" charset="0"/>
            </a:rPr>
            <a:t>The relevant feedback and comments will be relayed to the author(s) by their Product Coordinator.</a:t>
          </a:r>
          <a:endParaRPr lang="en-US" sz="32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333999"/>
        <a:ext cx="19794148" cy="3276000"/>
      </dsp:txXfrm>
    </dsp:sp>
    <dsp:sp modelId="{25543E34-98D0-40B2-8277-ED8A44E69596}">
      <dsp:nvSpPr>
        <dsp:cNvPr id="0" name=""/>
        <dsp:cNvSpPr/>
      </dsp:nvSpPr>
      <dsp:spPr>
        <a:xfrm>
          <a:off x="989707" y="887973"/>
          <a:ext cx="9137691" cy="138713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23720" tIns="0" rIns="523720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>
              <a:latin typeface="Arial" panose="020B0604020202020204" pitchFamily="34" charset="0"/>
              <a:cs typeface="Arial" panose="020B0604020202020204" pitchFamily="34" charset="0"/>
            </a:rPr>
            <a:t>Additional Feedback Areas</a:t>
          </a:r>
          <a:endParaRPr lang="en-US" sz="3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57421" y="955687"/>
        <a:ext cx="9002263" cy="1251710"/>
      </dsp:txXfrm>
    </dsp:sp>
    <dsp:sp modelId="{C718F0EA-9E4F-4AC0-AFF9-3F0D151C094B}">
      <dsp:nvSpPr>
        <dsp:cNvPr id="0" name=""/>
        <dsp:cNvSpPr/>
      </dsp:nvSpPr>
      <dsp:spPr>
        <a:xfrm>
          <a:off x="0" y="5463417"/>
          <a:ext cx="19794148" cy="3480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6246" tIns="1353820" rIns="1536246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>
              <a:latin typeface="Arial" panose="020B0604020202020204" pitchFamily="34" charset="0"/>
              <a:cs typeface="Arial" panose="020B0604020202020204" pitchFamily="34" charset="0"/>
            </a:rPr>
            <a:t>Reviewers respond </a:t>
          </a:r>
          <a:r>
            <a:rPr lang="en-US" sz="3200" b="1" kern="1200">
              <a:latin typeface="Arial" panose="020B0604020202020204" pitchFamily="34" charset="0"/>
              <a:cs typeface="Arial" panose="020B0604020202020204" pitchFamily="34" charset="0"/>
            </a:rPr>
            <a:t>Yes/No </a:t>
          </a:r>
          <a:r>
            <a:rPr lang="en-US" sz="3200" kern="1200">
              <a:latin typeface="Arial" panose="020B0604020202020204" pitchFamily="34" charset="0"/>
              <a:cs typeface="Arial" panose="020B0604020202020204" pitchFamily="34" charset="0"/>
            </a:rPr>
            <a:t>to whether each element meets these standards. 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200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>
              <a:latin typeface="Arial" panose="020B0604020202020204" pitchFamily="34" charset="0"/>
              <a:cs typeface="Arial" panose="020B0604020202020204" pitchFamily="34" charset="0"/>
            </a:rPr>
            <a:t>“No” responses prompt </a:t>
          </a:r>
          <a:r>
            <a:rPr lang="en-US" sz="3200" b="1" kern="1200">
              <a:latin typeface="Arial" panose="020B0604020202020204" pitchFamily="34" charset="0"/>
              <a:cs typeface="Arial" panose="020B0604020202020204" pitchFamily="34" charset="0"/>
            </a:rPr>
            <a:t>further explanation </a:t>
          </a:r>
          <a:r>
            <a:rPr lang="en-US" sz="3200" kern="1200">
              <a:latin typeface="Arial" panose="020B0604020202020204" pitchFamily="34" charset="0"/>
              <a:cs typeface="Arial" panose="020B0604020202020204" pitchFamily="34" charset="0"/>
            </a:rPr>
            <a:t>to provide constructive feedback on the specific section.</a:t>
          </a:r>
        </a:p>
      </dsp:txBody>
      <dsp:txXfrm>
        <a:off x="0" y="5463417"/>
        <a:ext cx="19794148" cy="3480750"/>
      </dsp:txXfrm>
    </dsp:sp>
    <dsp:sp modelId="{B2789269-EEFD-461A-9447-337350585969}">
      <dsp:nvSpPr>
        <dsp:cNvPr id="0" name=""/>
        <dsp:cNvSpPr/>
      </dsp:nvSpPr>
      <dsp:spPr>
        <a:xfrm>
          <a:off x="989707" y="4942712"/>
          <a:ext cx="9171361" cy="148010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23720" tIns="0" rIns="523720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>
              <a:latin typeface="Arial" panose="020B0604020202020204" pitchFamily="34" charset="0"/>
              <a:cs typeface="Arial" panose="020B0604020202020204" pitchFamily="34" charset="0"/>
            </a:rPr>
            <a:t>Evaluation Process</a:t>
          </a:r>
          <a:endParaRPr lang="en-US" sz="3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61960" y="5014965"/>
        <a:ext cx="9026855" cy="133559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690FF6-A62C-4D7F-BD43-5EC5827846E0}">
      <dsp:nvSpPr>
        <dsp:cNvPr id="0" name=""/>
        <dsp:cNvSpPr/>
      </dsp:nvSpPr>
      <dsp:spPr>
        <a:xfrm>
          <a:off x="0" y="749290"/>
          <a:ext cx="21025722" cy="219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1830" tIns="999744" rIns="1631830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Scale from 1 (Unlikely) to 5 (Definitely) on whether the reviewers would recommend or use the material in their classrooms.</a:t>
          </a:r>
        </a:p>
      </dsp:txBody>
      <dsp:txXfrm>
        <a:off x="0" y="749290"/>
        <a:ext cx="21025722" cy="2192400"/>
      </dsp:txXfrm>
    </dsp:sp>
    <dsp:sp modelId="{6001D8AB-BD41-4110-B227-BAEEF2469AA3}">
      <dsp:nvSpPr>
        <dsp:cNvPr id="0" name=""/>
        <dsp:cNvSpPr/>
      </dsp:nvSpPr>
      <dsp:spPr>
        <a:xfrm>
          <a:off x="1051286" y="40810"/>
          <a:ext cx="14718005" cy="141696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6306" tIns="0" rIns="556306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>
              <a:latin typeface="Arial" panose="020B0604020202020204" pitchFamily="34" charset="0"/>
              <a:cs typeface="Arial" panose="020B0604020202020204" pitchFamily="34" charset="0"/>
            </a:rPr>
            <a:t>Reviewer Likelihood to Use Material</a:t>
          </a:r>
        </a:p>
      </dsp:txBody>
      <dsp:txXfrm>
        <a:off x="1120456" y="109980"/>
        <a:ext cx="14579665" cy="1278620"/>
      </dsp:txXfrm>
    </dsp:sp>
    <dsp:sp modelId="{C1ABEF9A-B429-4530-908C-5A73B65E661B}">
      <dsp:nvSpPr>
        <dsp:cNvPr id="0" name=""/>
        <dsp:cNvSpPr/>
      </dsp:nvSpPr>
      <dsp:spPr>
        <a:xfrm>
          <a:off x="0" y="3909370"/>
          <a:ext cx="21025722" cy="219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-250166"/>
              <a:satOff val="-44033"/>
              <a:lumOff val="237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1830" tIns="999744" rIns="1631830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Option for reviewers to upload detailed, multi-page feedback on the case and/or teaching note content beyond what fits in a text box (*</a:t>
          </a:r>
          <a:r>
            <a:rPr lang="en-US" sz="3200" i="1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Not mandatory</a:t>
          </a:r>
          <a:r>
            <a:rPr lang="en-US" sz="320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). </a:t>
          </a:r>
        </a:p>
      </dsp:txBody>
      <dsp:txXfrm>
        <a:off x="0" y="3909370"/>
        <a:ext cx="21025722" cy="2192400"/>
      </dsp:txXfrm>
    </dsp:sp>
    <dsp:sp modelId="{7E52C0BC-93BD-4A1E-8B89-441B46CDC5D9}">
      <dsp:nvSpPr>
        <dsp:cNvPr id="0" name=""/>
        <dsp:cNvSpPr/>
      </dsp:nvSpPr>
      <dsp:spPr>
        <a:xfrm>
          <a:off x="1051286" y="3200890"/>
          <a:ext cx="14718005" cy="1416960"/>
        </a:xfrm>
        <a:prstGeom prst="roundRect">
          <a:avLst/>
        </a:prstGeom>
        <a:solidFill>
          <a:schemeClr val="accent1">
            <a:shade val="80000"/>
            <a:hueOff val="-250166"/>
            <a:satOff val="-44033"/>
            <a:lumOff val="237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6306" tIns="0" rIns="556306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>
              <a:latin typeface="Arial" panose="020B0604020202020204" pitchFamily="34" charset="0"/>
              <a:cs typeface="Arial" panose="020B0604020202020204" pitchFamily="34" charset="0"/>
            </a:rPr>
            <a:t>Additional Comments to Upload</a:t>
          </a:r>
        </a:p>
      </dsp:txBody>
      <dsp:txXfrm>
        <a:off x="1120456" y="3270060"/>
        <a:ext cx="14579665" cy="1278620"/>
      </dsp:txXfrm>
    </dsp:sp>
    <dsp:sp modelId="{9016B77A-9BBD-4D4D-B02F-D2FA4CD63CC0}">
      <dsp:nvSpPr>
        <dsp:cNvPr id="0" name=""/>
        <dsp:cNvSpPr/>
      </dsp:nvSpPr>
      <dsp:spPr>
        <a:xfrm>
          <a:off x="0" y="7069450"/>
          <a:ext cx="21025722" cy="257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-500331"/>
              <a:satOff val="-88067"/>
              <a:lumOff val="475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1830" tIns="999744" rIns="1631830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Estimate time (in hours) spent on the review.</a:t>
          </a:r>
          <a:b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</a:br>
          <a:endParaRPr lang="en-US" sz="32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>
              <a:latin typeface="Arial" panose="020B0604020202020204" pitchFamily="34" charset="0"/>
              <a:cs typeface="Arial" panose="020B0604020202020204" pitchFamily="34" charset="0"/>
            </a:rPr>
            <a:t>Option to receive notification when the product is published.</a:t>
          </a:r>
        </a:p>
      </dsp:txBody>
      <dsp:txXfrm>
        <a:off x="0" y="7069450"/>
        <a:ext cx="21025722" cy="2570400"/>
      </dsp:txXfrm>
    </dsp:sp>
    <dsp:sp modelId="{DFF36570-61CE-4CD4-B12C-53D2E0AF4B92}">
      <dsp:nvSpPr>
        <dsp:cNvPr id="0" name=""/>
        <dsp:cNvSpPr/>
      </dsp:nvSpPr>
      <dsp:spPr>
        <a:xfrm>
          <a:off x="1051286" y="6360970"/>
          <a:ext cx="14718005" cy="1416960"/>
        </a:xfrm>
        <a:prstGeom prst="roundRect">
          <a:avLst/>
        </a:prstGeom>
        <a:solidFill>
          <a:schemeClr val="accent1">
            <a:shade val="80000"/>
            <a:hueOff val="-500331"/>
            <a:satOff val="-88067"/>
            <a:lumOff val="475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6306" tIns="0" rIns="556306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>
              <a:latin typeface="Arial" panose="020B0604020202020204" pitchFamily="34" charset="0"/>
              <a:cs typeface="Arial" panose="020B0604020202020204" pitchFamily="34" charset="0"/>
            </a:rPr>
            <a:t>Other Details</a:t>
          </a:r>
        </a:p>
      </dsp:txBody>
      <dsp:txXfrm>
        <a:off x="1120456" y="6430140"/>
        <a:ext cx="14579665" cy="1278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7489F62-93B9-4178-B9E2-86700CF10C90}" type="datetimeFigureOut">
              <a:rPr lang="en-CA" smtClean="0"/>
              <a:t>2024-11-07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5ECF69B-D799-4EBD-8D85-F4E6C21B0F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188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Arial Regular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Arial Regular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Arial Regular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Arial Regular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Arial Regular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68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797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69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vi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8675648" cy="13716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1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dership sk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2" y="3945706"/>
            <a:ext cx="2935224" cy="2935154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300" b="0" i="0">
                <a:latin typeface="Arial Regular" charset="0"/>
                <a:ea typeface="Arial Regular" charset="0"/>
                <a:cs typeface="Arial Regular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9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3764079" y="0"/>
            <a:ext cx="10613571" cy="13715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60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13936717" y="3247697"/>
            <a:ext cx="7241628" cy="12875172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Arial Regular" charset="0"/>
                <a:ea typeface="Arial Regular" charset="0"/>
                <a:cs typeface="Arial Regular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352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253205" y="6230198"/>
            <a:ext cx="5756336" cy="1020670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Arial Regular" charset="0"/>
                <a:ea typeface="Arial Regular" charset="0"/>
                <a:cs typeface="Arial Regular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43604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730082" y="4665515"/>
            <a:ext cx="2935224" cy="2935154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300" b="0" i="0">
                <a:latin typeface="Arial Regular" charset="0"/>
                <a:ea typeface="Arial Regular" charset="0"/>
                <a:cs typeface="Arial Regular" charset="0"/>
              </a:defRPr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3403702" y="4665515"/>
            <a:ext cx="2935224" cy="2935154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300" b="0" i="0">
                <a:latin typeface="Arial Regular" charset="0"/>
                <a:ea typeface="Arial Regular" charset="0"/>
                <a:cs typeface="Arial Regular" charset="0"/>
              </a:defRPr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008742" y="4665515"/>
            <a:ext cx="2935224" cy="2935154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300" b="0" i="0">
                <a:latin typeface="Arial Regular" charset="0"/>
                <a:ea typeface="Arial Regular" charset="0"/>
                <a:cs typeface="Arial Regular" charset="0"/>
              </a:defRPr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2" y="4665515"/>
            <a:ext cx="2935224" cy="2935154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300" b="0" i="0">
                <a:latin typeface="Arial Regular" charset="0"/>
                <a:ea typeface="Arial Regular" charset="0"/>
                <a:cs typeface="Arial Regular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98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ve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51214" y="4490357"/>
            <a:ext cx="14750824" cy="5834743"/>
          </a:xfrm>
          <a:prstGeom prst="rect">
            <a:avLst/>
          </a:prstGeom>
        </p:spPr>
        <p:txBody>
          <a:bodyPr/>
          <a:lstStyle>
            <a:lvl1pPr>
              <a:lnSpc>
                <a:spcPct val="66000"/>
              </a:lnSpc>
              <a:defRPr sz="14000" cap="all" spc="-600" baseline="0">
                <a:solidFill>
                  <a:srgbClr val="63666A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/>
              <a:t>MEET YOUR</a:t>
            </a:r>
            <a:br>
              <a:rPr lang="en-US"/>
            </a:br>
            <a:r>
              <a:rPr lang="en-US"/>
              <a:t>NEW TITLE</a:t>
            </a:r>
            <a:br>
              <a:rPr lang="en-US"/>
            </a:br>
            <a:r>
              <a:rPr lang="en-US"/>
              <a:t>SLIDE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3AB939-5D9A-496A-8EC0-576A225894FA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idx="1" hasCustomPrompt="1"/>
          </p:nvPr>
        </p:nvSpPr>
        <p:spPr>
          <a:xfrm>
            <a:off x="1551214" y="10325100"/>
            <a:ext cx="14750825" cy="1300843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>
            <a:lvl1pPr>
              <a:defRPr sz="7000" baseline="0">
                <a:solidFill>
                  <a:srgbClr val="63666A"/>
                </a:solidFill>
                <a:latin typeface="Arial Regular"/>
              </a:defRPr>
            </a:lvl1pPr>
          </a:lstStyle>
          <a:p>
            <a:pPr lvl="0"/>
            <a:r>
              <a:rPr lang="en-US"/>
              <a:t>Subhead goes here.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0"/>
            <a:ext cx="548481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November 20, 2017</a:t>
            </a:r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21412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678">
          <p15:clr>
            <a:srgbClr val="FBAE40"/>
          </p15:clr>
        </p15:guide>
        <p15:guide id="3" orient="horz" pos="6504">
          <p15:clr>
            <a:srgbClr val="FBAE40"/>
          </p15:clr>
        </p15:guide>
        <p15:guide id="4" orient="horz" pos="2712">
          <p15:clr>
            <a:srgbClr val="FBAE40"/>
          </p15:clr>
        </p15:guide>
        <p15:guide id="5" pos="105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t">
            <a:normAutofit/>
          </a:bodyPr>
          <a:lstStyle>
            <a:lvl1pPr algn="ctr">
              <a:defRPr sz="8800">
                <a:latin typeface="Arial Bold" panose="020B0704020202020204" pitchFamily="34" charset="0"/>
                <a:cs typeface="Arial Bold" panose="020B0704020202020204" pitchFamily="34" charset="0"/>
              </a:defRPr>
            </a:lvl1pPr>
          </a:lstStyle>
          <a:p>
            <a:r>
              <a:rPr lang="en-US"/>
              <a:t>List Slide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1675964" y="3634921"/>
            <a:ext cx="21025723" cy="87026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5786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290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6148104" y="3612994"/>
            <a:ext cx="5819852" cy="2795183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Arial Regular" charset="0"/>
                <a:ea typeface="Arial Regular" charset="0"/>
                <a:cs typeface="Arial Regular" charset="0"/>
              </a:defRPr>
            </a:lvl1pPr>
          </a:lstStyle>
          <a:p>
            <a:endParaRPr lang="en-US"/>
          </a:p>
        </p:txBody>
      </p:sp>
      <p:sp>
        <p:nvSpPr>
          <p:cNvPr id="6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2409748" y="3612994"/>
            <a:ext cx="5819852" cy="2795183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Arial Regular" charset="0"/>
                <a:ea typeface="Arial Regular" charset="0"/>
                <a:cs typeface="Arial Regular" charset="0"/>
              </a:defRPr>
            </a:lvl1pPr>
          </a:lstStyle>
          <a:p>
            <a:endParaRPr lang="en-US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9278926" y="3612994"/>
            <a:ext cx="5819852" cy="2795183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Arial Regular" charset="0"/>
                <a:ea typeface="Arial Regular" charset="0"/>
                <a:cs typeface="Arial Regular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23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5291434" y="3411210"/>
            <a:ext cx="7434751" cy="8016884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Arial Regular" charset="0"/>
                <a:ea typeface="Arial Regular" charset="0"/>
                <a:cs typeface="Arial Regular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1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Mis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" y="4091685"/>
            <a:ext cx="12105684" cy="6769604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Arial Regular" charset="0"/>
                <a:ea typeface="Arial Regular" charset="0"/>
                <a:cs typeface="Arial Regular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78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v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24377649" cy="13715999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Arial Regular" charset="0"/>
                <a:ea typeface="Arial Regular" charset="0"/>
                <a:cs typeface="Arial Regular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209415" y="0"/>
            <a:ext cx="12168235" cy="1371600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Arial Regular" charset="0"/>
                <a:ea typeface="Arial Regular" charset="0"/>
                <a:cs typeface="Arial Regular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29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68235" cy="1371600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Arial Regular" charset="0"/>
                <a:ea typeface="Arial Regular" charset="0"/>
                <a:cs typeface="Arial Regular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6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964" y="12712709"/>
            <a:ext cx="5484971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l">
              <a:defRPr sz="2400" b="1" i="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5097" y="12712709"/>
            <a:ext cx="8227457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ctr">
              <a:defRPr sz="2400" b="1" i="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715" y="12712709"/>
            <a:ext cx="5484971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r">
              <a:defRPr sz="2400" b="1" i="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CEE2C88-6C8F-484D-AF69-578F576B1F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 userDrawn="1"/>
        </p:nvSpPr>
        <p:spPr>
          <a:xfrm>
            <a:off x="23069390" y="523001"/>
            <a:ext cx="859750" cy="859750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en-US" b="0" i="0">
              <a:latin typeface="Arial Regular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3109785" y="607069"/>
            <a:ext cx="807966" cy="615480"/>
          </a:xfrm>
          <a:prstGeom prst="rect">
            <a:avLst/>
          </a:prstGeom>
          <a:noFill/>
        </p:spPr>
        <p:txBody>
          <a:bodyPr wrap="none" lIns="182807" tIns="91404" rIns="182807" bIns="91404" rtlCol="0">
            <a:spAutoFit/>
          </a:bodyPr>
          <a:lstStyle/>
          <a:p>
            <a:pPr algn="ctr"/>
            <a:fld id="{260E2A6B-A809-4840-BF14-8648BC0BDF87}" type="slidenum">
              <a:rPr lang="id-ID" sz="2800" b="1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id-ID" sz="2800" b="1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0994" y="12715795"/>
            <a:ext cx="2028145" cy="727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916" r:id="rId2"/>
    <p:sldLayoutId id="2147483845" r:id="rId3"/>
    <p:sldLayoutId id="2147483822" r:id="rId4"/>
    <p:sldLayoutId id="2147483823" r:id="rId5"/>
    <p:sldLayoutId id="2147483811" r:id="rId6"/>
    <p:sldLayoutId id="2147483812" r:id="rId7"/>
    <p:sldLayoutId id="2147483806" r:id="rId8"/>
    <p:sldLayoutId id="2147483808" r:id="rId9"/>
    <p:sldLayoutId id="2147483882" r:id="rId10"/>
    <p:sldLayoutId id="2147483844" r:id="rId11"/>
    <p:sldLayoutId id="2147483834" r:id="rId12"/>
    <p:sldLayoutId id="2147483840" r:id="rId13"/>
    <p:sldLayoutId id="2147483893" r:id="rId14"/>
    <p:sldLayoutId id="2147483894" r:id="rId15"/>
    <p:sldLayoutId id="2147483902" r:id="rId16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kern="1200" dirty="0" smtClean="0">
          <a:solidFill>
            <a:schemeClr val="tx1"/>
          </a:solidFill>
          <a:effectLst/>
          <a:latin typeface="Arial" charset="0"/>
          <a:ea typeface="Arial" charset="0"/>
          <a:cs typeface="Arial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kern="1200" dirty="0" smtClean="0">
          <a:solidFill>
            <a:schemeClr val="tx1"/>
          </a:solidFill>
          <a:effectLst/>
          <a:latin typeface="Arial" charset="0"/>
          <a:ea typeface="Arial" charset="0"/>
          <a:cs typeface="Arial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kern="1200" dirty="0" smtClean="0">
          <a:solidFill>
            <a:schemeClr val="tx1"/>
          </a:solidFill>
          <a:effectLst/>
          <a:latin typeface="Arial" charset="0"/>
          <a:ea typeface="Arial" charset="0"/>
          <a:cs typeface="Arial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kern="1200" dirty="0" smtClean="0">
          <a:solidFill>
            <a:schemeClr val="tx1"/>
          </a:solidFill>
          <a:effectLst/>
          <a:latin typeface="Arial" charset="0"/>
          <a:ea typeface="Arial" charset="0"/>
          <a:cs typeface="Arial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kern="1200" dirty="0">
          <a:solidFill>
            <a:schemeClr val="tx1"/>
          </a:solidFill>
          <a:effectLst/>
          <a:latin typeface="Arial" charset="0"/>
          <a:ea typeface="Arial" charset="0"/>
          <a:cs typeface="Arial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5613" y="12712700"/>
            <a:ext cx="8226425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Ivey_Logo_RGB_2013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676399" y="730249"/>
            <a:ext cx="7405767" cy="26511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3138" y="730249"/>
            <a:ext cx="4804511" cy="11982451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438" y="12712700"/>
            <a:ext cx="548481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3AB939-5D9A-496A-8EC0-576A225894FA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5518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F4ACA-2293-9F12-E430-EFCDEBCBC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3197" y="3940628"/>
            <a:ext cx="18096029" cy="583474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0000" dirty="0"/>
              <a:t>Writing better cases </a:t>
            </a:r>
            <a:br>
              <a:rPr lang="en-US" sz="10000" dirty="0"/>
            </a:br>
            <a:r>
              <a:rPr lang="en-US" sz="10000" dirty="0"/>
              <a:t>by deconstructing the case review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8C41D-8FE4-7106-93CE-EDF423E4B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89" y="10681468"/>
            <a:ext cx="21580637" cy="171038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  by Paul W. Beamish</a:t>
            </a:r>
          </a:p>
          <a:p>
            <a:pPr marL="0" indent="0">
              <a:buNone/>
            </a:pPr>
            <a:r>
              <a:rPr lang="en-US" dirty="0"/>
              <a:t>	Ivey Business School</a:t>
            </a:r>
          </a:p>
          <a:p>
            <a:pPr marL="0" indent="0">
              <a:buNone/>
            </a:pPr>
            <a:r>
              <a:rPr lang="en-US" dirty="0"/>
              <a:t>	Western University														December, 2024</a:t>
            </a:r>
          </a:p>
        </p:txBody>
      </p:sp>
    </p:spTree>
    <p:extLst>
      <p:ext uri="{BB962C8B-B14F-4D97-AF65-F5344CB8AC3E}">
        <p14:creationId xmlns:p14="http://schemas.microsoft.com/office/powerpoint/2010/main" val="1916839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9A87D-4458-81A6-7F03-625D4C0DA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1253816"/>
          </a:xfrm>
        </p:spPr>
        <p:txBody>
          <a:bodyPr>
            <a:normAutofit fontScale="90000"/>
          </a:bodyPr>
          <a:lstStyle/>
          <a:p>
            <a:r>
              <a:rPr lang="en-US" sz="6000"/>
              <a:t>Key Questions – </a:t>
            </a:r>
            <a:br>
              <a:rPr lang="en-US" sz="6000"/>
            </a:br>
            <a:r>
              <a:rPr lang="en-US" sz="6000"/>
              <a:t>Teaching Note and Additional Sections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7C1920C3-185D-D567-6C1F-6E798F81F6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1046209"/>
              </p:ext>
            </p:extLst>
          </p:nvPr>
        </p:nvGraphicFramePr>
        <p:xfrm>
          <a:off x="1789531" y="2879584"/>
          <a:ext cx="20798587" cy="7818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66226AE-6F4B-ACB8-9A69-13AAE8783FE1}"/>
              </a:ext>
            </a:extLst>
          </p:cNvPr>
          <p:cNvSpPr txBox="1"/>
          <p:nvPr/>
        </p:nvSpPr>
        <p:spPr>
          <a:xfrm>
            <a:off x="1789531" y="10836416"/>
            <a:ext cx="210257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Arial" charset="0"/>
                <a:cs typeface="Arial" charset="0"/>
              </a:rPr>
              <a:t>Note</a:t>
            </a:r>
            <a:r>
              <a:rPr lang="en-US" sz="3200">
                <a:latin typeface="Arial" charset="0"/>
                <a:cs typeface="Arial" charset="0"/>
              </a:rPr>
              <a:t>:</a:t>
            </a:r>
          </a:p>
          <a:p>
            <a:r>
              <a:rPr lang="en-US" sz="3200">
                <a:latin typeface="Arial" charset="0"/>
                <a:cs typeface="Arial" charset="0"/>
              </a:rPr>
              <a:t>The relevant feedback and comments will be relayed to the author(s) by their Product Coordinator.</a:t>
            </a:r>
          </a:p>
        </p:txBody>
      </p:sp>
    </p:spTree>
    <p:extLst>
      <p:ext uri="{BB962C8B-B14F-4D97-AF65-F5344CB8AC3E}">
        <p14:creationId xmlns:p14="http://schemas.microsoft.com/office/powerpoint/2010/main" val="4148156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2EE9515-6926-853A-5C67-6B426E0798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348506"/>
              </p:ext>
            </p:extLst>
          </p:nvPr>
        </p:nvGraphicFramePr>
        <p:xfrm>
          <a:off x="2291751" y="2633472"/>
          <a:ext cx="19794148" cy="9832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A2CE5522-88D7-08FF-FB9E-457E58CA6E23}"/>
              </a:ext>
            </a:extLst>
          </p:cNvPr>
          <p:cNvSpPr txBox="1">
            <a:spLocks/>
          </p:cNvSpPr>
          <p:nvPr/>
        </p:nvSpPr>
        <p:spPr>
          <a:xfrm>
            <a:off x="1675964" y="730259"/>
            <a:ext cx="21025723" cy="1903213"/>
          </a:xfrm>
          <a:prstGeom prst="rect">
            <a:avLst/>
          </a:prstGeom>
        </p:spPr>
        <p:txBody>
          <a:bodyPr vert="horz" lIns="182843" tIns="91422" rIns="182843" bIns="91422" rtlCol="0" anchor="t">
            <a:normAutofit/>
          </a:bodyPr>
          <a:lstStyle>
            <a:lvl1pPr algn="ctr" defTabSz="18284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8800" kern="1200">
                <a:solidFill>
                  <a:schemeClr val="tx1"/>
                </a:solidFill>
                <a:latin typeface="Arial Bold" panose="020B0704020202020204" pitchFamily="34" charset="0"/>
                <a:ea typeface="Arial" charset="0"/>
                <a:cs typeface="Arial Bold" panose="020B0704020202020204" pitchFamily="34" charset="0"/>
              </a:defRPr>
            </a:lvl1pPr>
          </a:lstStyle>
          <a:p>
            <a:r>
              <a:rPr lang="en-US" sz="5400"/>
              <a:t>Key Questions – </a:t>
            </a:r>
          </a:p>
          <a:p>
            <a:r>
              <a:rPr lang="en-US" sz="5400"/>
              <a:t>Teaching Note and Additional Sections (Continued)</a:t>
            </a:r>
          </a:p>
        </p:txBody>
      </p:sp>
    </p:spTree>
    <p:extLst>
      <p:ext uri="{BB962C8B-B14F-4D97-AF65-F5344CB8AC3E}">
        <p14:creationId xmlns:p14="http://schemas.microsoft.com/office/powerpoint/2010/main" val="85941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0126C-ADF2-B101-79A5-C34522DC0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1409092"/>
          </a:xfrm>
        </p:spPr>
        <p:txBody>
          <a:bodyPr/>
          <a:lstStyle/>
          <a:p>
            <a:r>
              <a:rPr lang="en-US" b="1"/>
              <a:t>Final Sections &amp; Reviewer Preferences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BB69D31-5227-5E17-6A4B-F5BB3EB06F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0401027"/>
              </p:ext>
            </p:extLst>
          </p:nvPr>
        </p:nvGraphicFramePr>
        <p:xfrm>
          <a:off x="1675965" y="2656936"/>
          <a:ext cx="21025722" cy="9680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5059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5301573" y="1179393"/>
            <a:ext cx="13774504" cy="1446532"/>
          </a:xfrm>
          <a:prstGeom prst="rect">
            <a:avLst/>
          </a:prstGeom>
          <a:noFill/>
        </p:spPr>
        <p:txBody>
          <a:bodyPr wrap="none" lIns="91422" tIns="45711" rIns="91422" bIns="45711" rtlCol="0" anchor="t">
            <a:spAutoFit/>
          </a:bodyPr>
          <a:lstStyle/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Arial Bold"/>
                <a:ea typeface="Arial Bold" charset="0"/>
                <a:cs typeface="Arial Bold"/>
              </a:rPr>
              <a:t>RELEVANT EXPERIENCE</a:t>
            </a:r>
            <a:endParaRPr kumimoji="0" lang="id-ID" sz="8800" b="1" i="0" u="none" strike="noStrike" kern="1200" cap="none" spc="0" normalizeH="0" baseline="0" noProof="0" dirty="0">
              <a:ln>
                <a:noFill/>
              </a:ln>
              <a:solidFill>
                <a:srgbClr val="63666A"/>
              </a:solidFill>
              <a:effectLst/>
              <a:uLnTx/>
              <a:uFillTx/>
              <a:latin typeface="Arial Bold"/>
              <a:ea typeface="Arial Bold" charset="0"/>
              <a:cs typeface="Arial Bold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1432898" y="2903305"/>
            <a:ext cx="1553038" cy="914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C5B783"/>
              </a:solidFill>
              <a:effectLst/>
              <a:uLnTx/>
              <a:uFillTx/>
              <a:latin typeface="Arial Regular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3306BD-309B-3717-4EAD-CD35C3EB5F6C}"/>
              </a:ext>
            </a:extLst>
          </p:cNvPr>
          <p:cNvSpPr txBox="1">
            <a:spLocks/>
          </p:cNvSpPr>
          <p:nvPr/>
        </p:nvSpPr>
        <p:spPr>
          <a:xfrm>
            <a:off x="3101993" y="4059936"/>
            <a:ext cx="18214848" cy="7753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marR="0" lvl="0" indent="-685800" algn="l" defTabSz="1828434" rtl="0" eaLnBrk="1" fontAlgn="auto" latinLnBrk="0" hangingPunct="1">
              <a:lnSpc>
                <a:spcPts val="72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Lato"/>
                <a:ea typeface="+mn-ea"/>
                <a:cs typeface="+mn-cs"/>
              </a:rPr>
              <a:t>Have taught with cases and written cases for &gt; 40 years</a:t>
            </a:r>
          </a:p>
          <a:p>
            <a:pPr marL="685800" marR="0" lvl="0" indent="-685800" algn="l" defTabSz="1828434" rtl="0" eaLnBrk="1" fontAlgn="auto" latinLnBrk="0" hangingPunct="1">
              <a:lnSpc>
                <a:spcPts val="72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Lato"/>
                <a:ea typeface="+mn-ea"/>
                <a:cs typeface="+mn-cs"/>
              </a:rPr>
              <a:t>&gt; 4.5 million copies of my cases have been studied</a:t>
            </a:r>
          </a:p>
          <a:p>
            <a:pPr marL="685800" marR="0" lvl="0" indent="-685800" algn="l" defTabSz="1828434" rtl="0" eaLnBrk="1" fontAlgn="auto" latinLnBrk="0" hangingPunct="1">
              <a:lnSpc>
                <a:spcPts val="72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Lato"/>
                <a:ea typeface="+mn-ea"/>
                <a:cs typeface="+mn-cs"/>
              </a:rPr>
              <a:t>22 of my cases have won awards. To date, 16 have been best sellers at Harvard</a:t>
            </a:r>
          </a:p>
          <a:p>
            <a:pPr marL="685800" marR="0" lvl="0" indent="-685800" algn="l" defTabSz="1828434" rtl="0" eaLnBrk="1" fontAlgn="auto" latinLnBrk="0" hangingPunct="1">
              <a:lnSpc>
                <a:spcPts val="72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Lato"/>
                <a:ea typeface="+mn-ea"/>
                <a:cs typeface="+mn-cs"/>
              </a:rPr>
              <a:t>Have reviewed &gt; 2,000 cases</a:t>
            </a:r>
          </a:p>
          <a:p>
            <a:pPr marL="685800" marR="0" lvl="0" indent="-685800" algn="l" defTabSz="1828434" rtl="0" eaLnBrk="1" fontAlgn="auto" latinLnBrk="0" hangingPunct="1">
              <a:lnSpc>
                <a:spcPts val="72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Lato"/>
                <a:ea typeface="+mn-ea"/>
                <a:cs typeface="+mn-cs"/>
              </a:rPr>
              <a:t>Served as executive director of Ivey Publishing for 16 years.</a:t>
            </a:r>
          </a:p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63666A"/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  <a:p>
            <a:pPr marL="571500" marR="0" lvl="0" indent="-57150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63666A"/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990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/>
    </mc:Choice>
    <mc:Fallback xmlns="">
      <p:transition advClick="0" advTm="1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E65165-6B6E-AAFD-C71C-CCCE2AD938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id="{44CFA5D5-4A8E-CB75-AE8B-7249A5112120}"/>
              </a:ext>
            </a:extLst>
          </p:cNvPr>
          <p:cNvSpPr txBox="1"/>
          <p:nvPr/>
        </p:nvSpPr>
        <p:spPr>
          <a:xfrm>
            <a:off x="7771608" y="1068958"/>
            <a:ext cx="8834433" cy="1446532"/>
          </a:xfrm>
          <a:prstGeom prst="rect">
            <a:avLst/>
          </a:prstGeom>
          <a:noFill/>
        </p:spPr>
        <p:txBody>
          <a:bodyPr wrap="none" lIns="91422" tIns="45711" rIns="91422" bIns="45711" rtlCol="0" anchor="t">
            <a:spAutoFit/>
          </a:bodyPr>
          <a:lstStyle/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Arial Bold"/>
                <a:ea typeface="Arial Bold" charset="0"/>
                <a:cs typeface="Arial Bold"/>
              </a:rPr>
              <a:t>DECONSTRUCT</a:t>
            </a:r>
            <a:endParaRPr kumimoji="0" lang="id-ID" sz="8800" b="1" i="0" u="none" strike="noStrike" kern="1200" cap="none" spc="0" normalizeH="0" baseline="0" noProof="0" dirty="0">
              <a:ln>
                <a:noFill/>
              </a:ln>
              <a:solidFill>
                <a:srgbClr val="63666A"/>
              </a:solidFill>
              <a:effectLst/>
              <a:uLnTx/>
              <a:uFillTx/>
              <a:latin typeface="Arial Bold"/>
              <a:ea typeface="Arial Bold" charset="0"/>
              <a:cs typeface="Arial Bold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EE8CD26-54CF-5563-D45E-B24242609585}"/>
              </a:ext>
            </a:extLst>
          </p:cNvPr>
          <p:cNvSpPr/>
          <p:nvPr/>
        </p:nvSpPr>
        <p:spPr>
          <a:xfrm>
            <a:off x="11432898" y="2852928"/>
            <a:ext cx="1553038" cy="14630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marL="0" marR="0" lvl="0" indent="0" algn="ctr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C5B783"/>
              </a:solidFill>
              <a:effectLst/>
              <a:uLnTx/>
              <a:uFillTx/>
              <a:latin typeface="Arial Regular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0C32C4-45DE-D837-BB4A-AA5099E2AE29}"/>
              </a:ext>
            </a:extLst>
          </p:cNvPr>
          <p:cNvSpPr txBox="1">
            <a:spLocks/>
          </p:cNvSpPr>
          <p:nvPr/>
        </p:nvSpPr>
        <p:spPr>
          <a:xfrm>
            <a:off x="3101993" y="4059936"/>
            <a:ext cx="1821484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Lato Light"/>
                <a:ea typeface="+mn-ea"/>
                <a:cs typeface="+mn-cs"/>
              </a:rPr>
              <a:t>To analyze or examine the basic parts</a:t>
            </a:r>
          </a:p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Lato Light"/>
                <a:ea typeface="+mn-ea"/>
                <a:cs typeface="+mn-cs"/>
              </a:rPr>
              <a:t>or elements of something, especially for discovering interrelationships</a:t>
            </a:r>
            <a:r>
              <a:rPr lang="en-US" sz="9600" b="1" dirty="0">
                <a:solidFill>
                  <a:srgbClr val="6366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571500" marR="0" lvl="0" indent="-57150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63666A"/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476262-E600-3DD9-1C35-A53C7B89FBCB}"/>
              </a:ext>
            </a:extLst>
          </p:cNvPr>
          <p:cNvSpPr txBox="1"/>
          <p:nvPr/>
        </p:nvSpPr>
        <p:spPr>
          <a:xfrm>
            <a:off x="13295376" y="10094976"/>
            <a:ext cx="746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63666A"/>
                </a:solidFill>
                <a:effectLst/>
                <a:uLnTx/>
                <a:uFillTx/>
                <a:latin typeface="Lato Light"/>
                <a:ea typeface="+mn-ea"/>
                <a:cs typeface="+mn-cs"/>
              </a:rPr>
              <a:t>Source: Merriam Webster Dictionary</a:t>
            </a:r>
          </a:p>
        </p:txBody>
      </p:sp>
    </p:spTree>
    <p:extLst>
      <p:ext uri="{BB962C8B-B14F-4D97-AF65-F5344CB8AC3E}">
        <p14:creationId xmlns:p14="http://schemas.microsoft.com/office/powerpoint/2010/main" val="733633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/>
    </mc:Choice>
    <mc:Fallback xmlns="">
      <p:transition advClick="0" advTm="1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pPr>
              <a:lnSpc>
                <a:spcPct val="80000"/>
              </a:lnSpc>
            </a:pPr>
            <a:r>
              <a:rPr lang="en-US" sz="12000" dirty="0">
                <a:latin typeface="Arial Black"/>
              </a:rPr>
              <a:t>Overview of the Review PROCESS</a:t>
            </a:r>
            <a:endParaRPr lang="en-CA" sz="1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Ivey Publishing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0"/>
            <a:ext cx="548481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182843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November 5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2024</a:t>
            </a: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5271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2497740" y="483017"/>
            <a:ext cx="19382193" cy="1446532"/>
          </a:xfrm>
          <a:prstGeom prst="rect">
            <a:avLst/>
          </a:prstGeom>
          <a:noFill/>
        </p:spPr>
        <p:txBody>
          <a:bodyPr wrap="none" lIns="91422" tIns="45711" rIns="91422" bIns="45711" rtlCol="0" anchor="t">
            <a:spAutoFit/>
          </a:bodyPr>
          <a:lstStyle/>
          <a:p>
            <a:pPr algn="ctr"/>
            <a:r>
              <a:rPr lang="en-US" sz="8800" b="1">
                <a:solidFill>
                  <a:schemeClr val="tx2"/>
                </a:solidFill>
                <a:latin typeface="Arial Bold"/>
                <a:ea typeface="Arial Bold" charset="0"/>
                <a:cs typeface="Arial Bold"/>
              </a:rPr>
              <a:t>In</a:t>
            </a:r>
            <a:r>
              <a:rPr lang="en-US" sz="8800" b="1">
                <a:solidFill>
                  <a:schemeClr val="tx2"/>
                </a:solidFill>
                <a:latin typeface="Arial Bold"/>
                <a:cs typeface="Arial Bold"/>
              </a:rPr>
              <a:t>troduc</a:t>
            </a:r>
            <a:r>
              <a:rPr lang="en-US" sz="8800" b="1">
                <a:solidFill>
                  <a:schemeClr val="tx2"/>
                </a:solidFill>
                <a:latin typeface="Arial Bold"/>
                <a:ea typeface="Arial Bold" charset="0"/>
                <a:cs typeface="Arial Bold"/>
              </a:rPr>
              <a:t>tion to the Review Process</a:t>
            </a:r>
            <a:endParaRPr lang="id-ID" sz="8800" b="1">
              <a:solidFill>
                <a:schemeClr val="tx2"/>
              </a:solidFill>
              <a:latin typeface="Arial Bold"/>
              <a:ea typeface="Arial Bold" charset="0"/>
              <a:cs typeface="Arial Bold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1432898" y="2470667"/>
            <a:ext cx="1553038" cy="914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algn="ctr"/>
            <a:endParaRPr lang="en-US">
              <a:solidFill>
                <a:schemeClr val="accent2"/>
              </a:solidFill>
              <a:latin typeface="Arial Regular" charset="0"/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4F14695D-1ADF-86DB-650A-D952953255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7230310"/>
              </p:ext>
            </p:extLst>
          </p:nvPr>
        </p:nvGraphicFramePr>
        <p:xfrm>
          <a:off x="2908105" y="3103223"/>
          <a:ext cx="18561456" cy="8916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431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000"/>
    </mc:Choice>
    <mc:Fallback xmlns="">
      <p:transition advClick="0" advTm="1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5318218" y="483017"/>
            <a:ext cx="13741226" cy="1446532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pPr algn="ctr"/>
            <a:r>
              <a:rPr lang="en-US" sz="8800" b="1">
                <a:solidFill>
                  <a:schemeClr val="tx2"/>
                </a:solidFill>
                <a:latin typeface="Arial Bold" charset="0"/>
                <a:cs typeface="Arial Bold" charset="0"/>
              </a:rPr>
              <a:t>Case</a:t>
            </a:r>
            <a:r>
              <a:rPr lang="en-US" sz="5400"/>
              <a:t> </a:t>
            </a:r>
            <a:r>
              <a:rPr lang="en-US" sz="8800" b="1">
                <a:solidFill>
                  <a:schemeClr val="tx2"/>
                </a:solidFill>
                <a:latin typeface="Arial Bold" charset="0"/>
                <a:cs typeface="Arial Bold" charset="0"/>
              </a:rPr>
              <a:t>Elements Evaluated</a:t>
            </a:r>
            <a:endParaRPr lang="id-ID" sz="8800" b="1">
              <a:solidFill>
                <a:schemeClr val="tx2"/>
              </a:solidFill>
              <a:latin typeface="Arial Bold" charset="0"/>
              <a:cs typeface="Arial Bold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1432898" y="2401655"/>
            <a:ext cx="1553038" cy="914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39" tIns="45672" rIns="91339" bIns="45672" rtlCol="0" anchor="ctr"/>
          <a:lstStyle/>
          <a:p>
            <a:pPr algn="ctr"/>
            <a:endParaRPr lang="en-US">
              <a:solidFill>
                <a:schemeClr val="accent2"/>
              </a:solidFill>
              <a:latin typeface="Arial Regular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B18468CD-9F6C-07D7-5D9F-F98EA83910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0312764"/>
              </p:ext>
            </p:extLst>
          </p:nvPr>
        </p:nvGraphicFramePr>
        <p:xfrm>
          <a:off x="2538267" y="2794958"/>
          <a:ext cx="19133389" cy="16821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97D9B96-6350-A84E-5146-84D31AE124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1111513"/>
              </p:ext>
            </p:extLst>
          </p:nvPr>
        </p:nvGraphicFramePr>
        <p:xfrm>
          <a:off x="2604837" y="9601204"/>
          <a:ext cx="19066819" cy="3071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D12BBEEB-71FD-5CAF-2659-FC03D05B0C6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078224" y="4279393"/>
            <a:ext cx="16111728" cy="5664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35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FBFA8-BF19-372A-8FAD-B6E61DE83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1029530"/>
          </a:xfrm>
        </p:spPr>
        <p:txBody>
          <a:bodyPr>
            <a:noAutofit/>
          </a:bodyPr>
          <a:lstStyle/>
          <a:p>
            <a:r>
              <a:rPr lang="en-US" sz="6000"/>
              <a:t>Key Questions - Case Content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D74DCE50-9756-1E19-D0D3-E499C900B5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1797275"/>
              </p:ext>
            </p:extLst>
          </p:nvPr>
        </p:nvGraphicFramePr>
        <p:xfrm>
          <a:off x="1675964" y="1946858"/>
          <a:ext cx="21025723" cy="100438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A92F6C4-2BA7-50D3-FED9-0DBFB5598A91}"/>
              </a:ext>
            </a:extLst>
          </p:cNvPr>
          <p:cNvSpPr txBox="1"/>
          <p:nvPr/>
        </p:nvSpPr>
        <p:spPr>
          <a:xfrm>
            <a:off x="1675964" y="11184367"/>
            <a:ext cx="21025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charset="0"/>
                <a:cs typeface="Arial" charset="0"/>
              </a:rPr>
              <a:t>These components ensure the case content is </a:t>
            </a:r>
            <a:r>
              <a:rPr lang="en-US" sz="3200" b="1">
                <a:latin typeface="Arial" charset="0"/>
                <a:cs typeface="Arial" charset="0"/>
              </a:rPr>
              <a:t>complete</a:t>
            </a:r>
            <a:r>
              <a:rPr lang="en-US" sz="3200">
                <a:latin typeface="Arial" charset="0"/>
                <a:cs typeface="Arial" charset="0"/>
              </a:rPr>
              <a:t> and </a:t>
            </a:r>
            <a:r>
              <a:rPr lang="en-US" sz="3200" b="1">
                <a:latin typeface="Arial" charset="0"/>
                <a:cs typeface="Arial" charset="0"/>
              </a:rPr>
              <a:t>logical</a:t>
            </a:r>
            <a:r>
              <a:rPr lang="en-US" sz="3200">
                <a:latin typeface="Arial" charset="0"/>
                <a:cs typeface="Arial" charset="0"/>
              </a:rPr>
              <a:t>, facilitating </a:t>
            </a:r>
            <a:r>
              <a:rPr lang="en-US" sz="3200" b="1">
                <a:latin typeface="Arial" charset="0"/>
                <a:cs typeface="Arial" charset="0"/>
              </a:rPr>
              <a:t>critical thinking</a:t>
            </a:r>
            <a:r>
              <a:rPr lang="en-US" sz="3200">
                <a:latin typeface="Arial" charset="0"/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3548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9A87D-4458-81A6-7F03-625D4C0DA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1253816"/>
          </a:xfrm>
        </p:spPr>
        <p:txBody>
          <a:bodyPr>
            <a:normAutofit/>
          </a:bodyPr>
          <a:lstStyle/>
          <a:p>
            <a:r>
              <a:rPr lang="en-US" sz="6000"/>
              <a:t>Key Questions – Case Content (Continued)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7C1920C3-185D-D567-6C1F-6E798F81F6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3089515"/>
              </p:ext>
            </p:extLst>
          </p:nvPr>
        </p:nvGraphicFramePr>
        <p:xfrm>
          <a:off x="1789531" y="2879584"/>
          <a:ext cx="20798587" cy="7435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66226AE-6F4B-ACB8-9A69-13AAE8783FE1}"/>
              </a:ext>
            </a:extLst>
          </p:cNvPr>
          <p:cNvSpPr txBox="1"/>
          <p:nvPr/>
        </p:nvSpPr>
        <p:spPr>
          <a:xfrm>
            <a:off x="1789531" y="10836416"/>
            <a:ext cx="210257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Arial" charset="0"/>
                <a:cs typeface="Arial" charset="0"/>
              </a:rPr>
              <a:t>Note</a:t>
            </a:r>
            <a:r>
              <a:rPr lang="en-US" sz="3200">
                <a:latin typeface="Arial" charset="0"/>
                <a:cs typeface="Arial" charset="0"/>
              </a:rPr>
              <a:t>:</a:t>
            </a:r>
          </a:p>
          <a:p>
            <a:r>
              <a:rPr lang="en-US" sz="3200">
                <a:latin typeface="Arial" charset="0"/>
                <a:cs typeface="Arial" charset="0"/>
              </a:rPr>
              <a:t>The relevant feedback and comments will be relayed to the author(s) by their Product Coordinator.</a:t>
            </a:r>
          </a:p>
          <a:p>
            <a:endParaRPr lang="en-US" sz="320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003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3718E-054C-A56B-8204-51CA4C3F9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1061965"/>
          </a:xfrm>
        </p:spPr>
        <p:txBody>
          <a:bodyPr>
            <a:normAutofit/>
          </a:bodyPr>
          <a:lstStyle/>
          <a:p>
            <a:r>
              <a:rPr lang="en-US" sz="5400"/>
              <a:t>Teaching Note Elements Evaluated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9245F10-4F25-BCC8-7C3A-E57AB2BD6B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856924"/>
              </p:ext>
            </p:extLst>
          </p:nvPr>
        </p:nvGraphicFramePr>
        <p:xfrm>
          <a:off x="2112137" y="2048256"/>
          <a:ext cx="20153376" cy="861364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6007735">
                  <a:extLst>
                    <a:ext uri="{9D8B030D-6E8A-4147-A177-3AD203B41FA5}">
                      <a16:colId xmlns:a16="http://schemas.microsoft.com/office/drawing/2014/main" val="3676350320"/>
                    </a:ext>
                  </a:extLst>
                </a:gridCol>
                <a:gridCol w="14145641">
                  <a:extLst>
                    <a:ext uri="{9D8B030D-6E8A-4147-A177-3AD203B41FA5}">
                      <a16:colId xmlns:a16="http://schemas.microsoft.com/office/drawing/2014/main" val="3049859097"/>
                    </a:ext>
                  </a:extLst>
                </a:gridCol>
              </a:tblGrid>
              <a:tr h="620375"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Teaching Note Components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0878592"/>
                  </a:ext>
                </a:extLst>
              </a:tr>
              <a:tr h="620375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Synopsis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brief summary (1-2 paragraphs) of the case.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159650"/>
                  </a:ext>
                </a:extLst>
              </a:tr>
              <a:tr h="1022024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Learning Objectives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3-5 objectives outlining what students should achieve after working through the case.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3535833"/>
                  </a:ext>
                </a:extLst>
              </a:tr>
              <a:tr h="102202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Position in Course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Suggested courses (maximum of 3) and academic levels appropriate for the case.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685289"/>
                  </a:ext>
                </a:extLst>
              </a:tr>
              <a:tr h="1022024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 Readings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3-5 readings such as textbook chapters, journal articles, or practitioner sources.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4651121"/>
                  </a:ext>
                </a:extLst>
              </a:tr>
              <a:tr h="1022024">
                <a:tc>
                  <a:txBody>
                    <a:bodyPr/>
                    <a:lstStyle/>
                    <a:p>
                      <a:pPr marL="0" algn="ctr" defTabSz="1828434" rtl="0" eaLnBrk="1" latinLnBrk="0" hangingPunct="1"/>
                      <a:r>
                        <a:rPr lang="en-US" sz="2800" kern="120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Supplementary Materials</a:t>
                      </a:r>
                      <a:endParaRPr lang="en-US" sz="2800" kern="120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curated list of free-to-use YouTube or other videos related to the company, the protagonist, the industry, or the case theme.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100062"/>
                  </a:ext>
                </a:extLst>
              </a:tr>
              <a:tr h="1022024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 Questions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4-6 questions, including at least one decision-based question that aligns with the case’s main decision point.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9799122"/>
                  </a:ext>
                </a:extLst>
              </a:tr>
              <a:tr h="1022024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Teaching Plan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Overview of class length with a table for time allocation on the introduction, conclusion, and questions.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2174732"/>
                  </a:ext>
                </a:extLst>
              </a:tr>
              <a:tr h="620375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Analysis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In-depth (3-5 pages) answers to the assignment questions.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47150"/>
                  </a:ext>
                </a:extLst>
              </a:tr>
              <a:tr h="620375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Happened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brief follow-up on the decision made and outcomes for involved parties.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051910"/>
                  </a:ext>
                </a:extLst>
              </a:tr>
            </a:tbl>
          </a:graphicData>
        </a:graphic>
      </p:graphicFrame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4347E5E-947B-7A5E-1D91-268AE44F74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2522515"/>
              </p:ext>
            </p:extLst>
          </p:nvPr>
        </p:nvGraphicFramePr>
        <p:xfrm>
          <a:off x="2112137" y="10241284"/>
          <a:ext cx="20153376" cy="3071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7257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Default Theme">
  <a:themeElements>
    <a:clrScheme name="motagua light prueba">
      <a:dk1>
        <a:srgbClr val="63666A"/>
      </a:dk1>
      <a:lt1>
        <a:sysClr val="window" lastClr="FFFFFF"/>
      </a:lt1>
      <a:dk2>
        <a:srgbClr val="63666A"/>
      </a:dk2>
      <a:lt2>
        <a:srgbClr val="FFFFFF"/>
      </a:lt2>
      <a:accent1>
        <a:srgbClr val="034638"/>
      </a:accent1>
      <a:accent2>
        <a:srgbClr val="C5B783"/>
      </a:accent2>
      <a:accent3>
        <a:srgbClr val="582C83"/>
      </a:accent3>
      <a:accent4>
        <a:srgbClr val="000000"/>
      </a:accent4>
      <a:accent5>
        <a:srgbClr val="63666A"/>
      </a:accent5>
      <a:accent6>
        <a:srgbClr val="63666A"/>
      </a:accent6>
      <a:hlink>
        <a:srgbClr val="F33B48"/>
      </a:hlink>
      <a:folHlink>
        <a:srgbClr val="FFC000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aster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120</TotalTime>
  <Words>893</Words>
  <Application>Microsoft Office PowerPoint</Application>
  <PresentationFormat>Custom</PresentationFormat>
  <Paragraphs>99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Arial Black</vt:lpstr>
      <vt:lpstr>Arial Bold</vt:lpstr>
      <vt:lpstr>Arial Regular</vt:lpstr>
      <vt:lpstr>Calibri</vt:lpstr>
      <vt:lpstr>Lato</vt:lpstr>
      <vt:lpstr>Lato Light</vt:lpstr>
      <vt:lpstr>Times New Roman</vt:lpstr>
      <vt:lpstr>Default Theme</vt:lpstr>
      <vt:lpstr>Master Title</vt:lpstr>
      <vt:lpstr>Writing better cases  by deconstructing the case review process</vt:lpstr>
      <vt:lpstr>PowerPoint Presentation</vt:lpstr>
      <vt:lpstr>PowerPoint Presentation</vt:lpstr>
      <vt:lpstr>Overview of the Review PROCESS</vt:lpstr>
      <vt:lpstr>PowerPoint Presentation</vt:lpstr>
      <vt:lpstr>PowerPoint Presentation</vt:lpstr>
      <vt:lpstr>Key Questions - Case Content</vt:lpstr>
      <vt:lpstr>Key Questions – Case Content (Continued)</vt:lpstr>
      <vt:lpstr>Teaching Note Elements Evaluated</vt:lpstr>
      <vt:lpstr>Key Questions –  Teaching Note and Additional Sections</vt:lpstr>
      <vt:lpstr>PowerPoint Presentation</vt:lpstr>
      <vt:lpstr>Final Sections &amp; Reviewer Preferences</vt:lpstr>
    </vt:vector>
  </TitlesOfParts>
  <Manager/>
  <Company>Ivey Business School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Ivey Business School PowerPoint Template</dc:title>
  <dc:subject/>
  <dc:creator>Ivey Business School</dc:creator>
  <cp:keywords/>
  <dc:description>v4.01</dc:description>
  <cp:lastModifiedBy>van Dongen, Nancy</cp:lastModifiedBy>
  <cp:revision>12</cp:revision>
  <cp:lastPrinted>2024-11-07T20:33:36Z</cp:lastPrinted>
  <dcterms:created xsi:type="dcterms:W3CDTF">2014-11-12T21:47:38Z</dcterms:created>
  <dcterms:modified xsi:type="dcterms:W3CDTF">2024-11-07T20:45:37Z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e804de9-5306-4a8f-920e-16c68d5498ba_Enabled">
    <vt:lpwstr>true</vt:lpwstr>
  </property>
  <property fmtid="{D5CDD505-2E9C-101B-9397-08002B2CF9AE}" pid="3" name="MSIP_Label_9e804de9-5306-4a8f-920e-16c68d5498ba_SetDate">
    <vt:lpwstr>2024-10-24T19:54:50Z</vt:lpwstr>
  </property>
  <property fmtid="{D5CDD505-2E9C-101B-9397-08002B2CF9AE}" pid="4" name="MSIP_Label_9e804de9-5306-4a8f-920e-16c68d5498ba_Method">
    <vt:lpwstr>Standard</vt:lpwstr>
  </property>
  <property fmtid="{D5CDD505-2E9C-101B-9397-08002B2CF9AE}" pid="5" name="MSIP_Label_9e804de9-5306-4a8f-920e-16c68d5498ba_Name">
    <vt:lpwstr>Public</vt:lpwstr>
  </property>
  <property fmtid="{D5CDD505-2E9C-101B-9397-08002B2CF9AE}" pid="6" name="MSIP_Label_9e804de9-5306-4a8f-920e-16c68d5498ba_SiteId">
    <vt:lpwstr>547040db-1855-4320-9738-e6878f6271fc</vt:lpwstr>
  </property>
  <property fmtid="{D5CDD505-2E9C-101B-9397-08002B2CF9AE}" pid="7" name="MSIP_Label_9e804de9-5306-4a8f-920e-16c68d5498ba_ActionId">
    <vt:lpwstr>525e46c3-e4e7-46d6-9a97-3f049cbfe725</vt:lpwstr>
  </property>
  <property fmtid="{D5CDD505-2E9C-101B-9397-08002B2CF9AE}" pid="8" name="MSIP_Label_9e804de9-5306-4a8f-920e-16c68d5498ba_ContentBits">
    <vt:lpwstr>0</vt:lpwstr>
  </property>
</Properties>
</file>